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Figtree"/>
      <p:regular r:id="rId55"/>
      <p:bold r:id="rId56"/>
      <p:italic r:id="rId57"/>
      <p:boldItalic r:id="rId58"/>
    </p:embeddedFont>
    <p:embeddedFont>
      <p:font typeface="Figtree ExtraBold"/>
      <p:bold r:id="rId59"/>
      <p:boldItalic r:id="rId60"/>
    </p:embeddedFont>
    <p:embeddedFont>
      <p:font typeface="Albert Sans Medium"/>
      <p:regular r:id="rId61"/>
      <p:bold r:id="rId62"/>
      <p:italic r:id="rId63"/>
      <p:boldItalic r:id="rId64"/>
    </p:embeddedFont>
    <p:embeddedFont>
      <p:font typeface="Arvo"/>
      <p:regular r:id="rId65"/>
      <p:bold r:id="rId66"/>
      <p:italic r:id="rId67"/>
      <p:boldItalic r:id="rId68"/>
    </p:embeddedFont>
    <p:embeddedFont>
      <p:font typeface="Albert Sans Light"/>
      <p:regular r:id="rId69"/>
      <p:bold r:id="rId70"/>
      <p:italic r:id="rId71"/>
      <p:boldItalic r:id="rId72"/>
    </p:embeddedFont>
    <p:embeddedFont>
      <p:font typeface="Bodoni"/>
      <p:regular r:id="rId73"/>
      <p:bold r:id="rId74"/>
      <p:italic r:id="rId75"/>
      <p:boldItalic r:id="rId76"/>
    </p:embeddedFont>
    <p:embeddedFont>
      <p:font typeface="Albert Sans SemiBold"/>
      <p:regular r:id="rId77"/>
      <p:bold r:id="rId78"/>
      <p:italic r:id="rId79"/>
      <p:boldItalic r:id="rId80"/>
    </p:embeddedFont>
    <p:embeddedFont>
      <p:font typeface="Albert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CD0721-FF25-430A-BA9E-9F3C3FA84028}">
  <a:tblStyle styleId="{22CD0721-FF25-430A-BA9E-9F3C3FA8402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459950C-CA24-4BB0-9A8F-F561A20406F4}"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lbertSans-boldItalic.fntdata"/><Relationship Id="rId83" Type="http://schemas.openxmlformats.org/officeDocument/2006/relationships/font" Target="fonts/Albert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SemiBold-boldItalic.fntdata"/><Relationship Id="rId82" Type="http://schemas.openxmlformats.org/officeDocument/2006/relationships/font" Target="fonts/AlbertSans-bold.fntdata"/><Relationship Id="rId81" Type="http://schemas.openxmlformats.org/officeDocument/2006/relationships/font" Target="fonts/Alber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odoni-regular.fntdata"/><Relationship Id="rId72" Type="http://schemas.openxmlformats.org/officeDocument/2006/relationships/font" Target="fonts/AlbertSansLight-boldItalic.fntdata"/><Relationship Id="rId31" Type="http://schemas.openxmlformats.org/officeDocument/2006/relationships/slide" Target="slides/slide25.xml"/><Relationship Id="rId75" Type="http://schemas.openxmlformats.org/officeDocument/2006/relationships/font" Target="fonts/Bodoni-italic.fntdata"/><Relationship Id="rId30" Type="http://schemas.openxmlformats.org/officeDocument/2006/relationships/slide" Target="slides/slide24.xml"/><Relationship Id="rId74" Type="http://schemas.openxmlformats.org/officeDocument/2006/relationships/font" Target="fonts/Bodoni-bold.fntdata"/><Relationship Id="rId33" Type="http://schemas.openxmlformats.org/officeDocument/2006/relationships/slide" Target="slides/slide27.xml"/><Relationship Id="rId77" Type="http://schemas.openxmlformats.org/officeDocument/2006/relationships/font" Target="fonts/AlbertSansSemiBold-regular.fntdata"/><Relationship Id="rId32" Type="http://schemas.openxmlformats.org/officeDocument/2006/relationships/slide" Target="slides/slide26.xml"/><Relationship Id="rId76" Type="http://schemas.openxmlformats.org/officeDocument/2006/relationships/font" Target="fonts/Bodoni-boldItalic.fntdata"/><Relationship Id="rId35" Type="http://schemas.openxmlformats.org/officeDocument/2006/relationships/slide" Target="slides/slide29.xml"/><Relationship Id="rId79" Type="http://schemas.openxmlformats.org/officeDocument/2006/relationships/font" Target="fonts/AlbertSansSemiBold-italic.fntdata"/><Relationship Id="rId34" Type="http://schemas.openxmlformats.org/officeDocument/2006/relationships/slide" Target="slides/slide28.xml"/><Relationship Id="rId78" Type="http://schemas.openxmlformats.org/officeDocument/2006/relationships/font" Target="fonts/AlbertSansSemiBold-bold.fntdata"/><Relationship Id="rId71" Type="http://schemas.openxmlformats.org/officeDocument/2006/relationships/font" Target="fonts/AlbertSansLight-italic.fntdata"/><Relationship Id="rId70" Type="http://schemas.openxmlformats.org/officeDocument/2006/relationships/font" Target="fonts/AlbertSans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bertSansMedium-bold.fntdata"/><Relationship Id="rId61" Type="http://schemas.openxmlformats.org/officeDocument/2006/relationships/font" Target="fonts/AlbertSansMedium-regular.fntdata"/><Relationship Id="rId20" Type="http://schemas.openxmlformats.org/officeDocument/2006/relationships/slide" Target="slides/slide14.xml"/><Relationship Id="rId64" Type="http://schemas.openxmlformats.org/officeDocument/2006/relationships/font" Target="fonts/AlbertSansMedium-boldItalic.fntdata"/><Relationship Id="rId63" Type="http://schemas.openxmlformats.org/officeDocument/2006/relationships/font" Target="fonts/AlbertSansMedium-italic.fntdata"/><Relationship Id="rId22" Type="http://schemas.openxmlformats.org/officeDocument/2006/relationships/slide" Target="slides/slide16.xml"/><Relationship Id="rId66" Type="http://schemas.openxmlformats.org/officeDocument/2006/relationships/font" Target="fonts/Arvo-bold.fntdata"/><Relationship Id="rId21" Type="http://schemas.openxmlformats.org/officeDocument/2006/relationships/slide" Target="slides/slide15.xml"/><Relationship Id="rId65" Type="http://schemas.openxmlformats.org/officeDocument/2006/relationships/font" Target="fonts/Arvo-regular.fntdata"/><Relationship Id="rId24" Type="http://schemas.openxmlformats.org/officeDocument/2006/relationships/slide" Target="slides/slide18.xml"/><Relationship Id="rId68" Type="http://schemas.openxmlformats.org/officeDocument/2006/relationships/font" Target="fonts/Arvo-boldItalic.fntdata"/><Relationship Id="rId23" Type="http://schemas.openxmlformats.org/officeDocument/2006/relationships/slide" Target="slides/slide17.xml"/><Relationship Id="rId67" Type="http://schemas.openxmlformats.org/officeDocument/2006/relationships/font" Target="fonts/Arvo-italic.fntdata"/><Relationship Id="rId60" Type="http://schemas.openxmlformats.org/officeDocument/2006/relationships/font" Target="fonts/FigtreeExtraBold-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bertSans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Figtree-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Figtree-italic.fntdata"/><Relationship Id="rId12" Type="http://schemas.openxmlformats.org/officeDocument/2006/relationships/slide" Target="slides/slide6.xml"/><Relationship Id="rId56" Type="http://schemas.openxmlformats.org/officeDocument/2006/relationships/font" Target="fonts/Figtree-bold.fntdata"/><Relationship Id="rId15" Type="http://schemas.openxmlformats.org/officeDocument/2006/relationships/slide" Target="slides/slide9.xml"/><Relationship Id="rId59" Type="http://schemas.openxmlformats.org/officeDocument/2006/relationships/font" Target="fonts/FigtreeExtraBold-bold.fntdata"/><Relationship Id="rId14" Type="http://schemas.openxmlformats.org/officeDocument/2006/relationships/slide" Target="slides/slide8.xml"/><Relationship Id="rId58" Type="http://schemas.openxmlformats.org/officeDocument/2006/relationships/font" Target="fonts/Figtre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ale.flexiple.com/illustrations/" TargetMode="External"/><Relationship Id="rId3"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105e33c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f105e33ca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Cover Half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Gambar vector bisa didownload di: </a:t>
            </a:r>
            <a:r>
              <a:rPr lang="es" u="sng">
                <a:solidFill>
                  <a:schemeClr val="hlink"/>
                </a:solidFill>
                <a:hlinkClick r:id="rId2"/>
              </a:rPr>
              <a:t>https://scale.flexiple.com/illustrations/</a:t>
            </a:r>
            <a:endParaRPr/>
          </a:p>
          <a:p>
            <a:pPr indent="0" lvl="0" marL="0" rtl="0" algn="l">
              <a:lnSpc>
                <a:spcPct val="100000"/>
              </a:lnSpc>
              <a:spcBef>
                <a:spcPts val="0"/>
              </a:spcBef>
              <a:spcAft>
                <a:spcPts val="0"/>
              </a:spcAft>
              <a:buSzPts val="1100"/>
              <a:buNone/>
            </a:pPr>
            <a:r>
              <a:rPr lang="es"/>
              <a:t>Jika ingin foto free royalty bisa download di: </a:t>
            </a:r>
            <a:r>
              <a:rPr lang="es" u="sng">
                <a:solidFill>
                  <a:schemeClr val="hlink"/>
                </a:solidFill>
                <a:hlinkClick r:id="rId3"/>
              </a:rPr>
              <a:t>https://pixabay.com/photos/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11ed3f275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711ed3f275_0_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3100741cf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33100741cf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100741cf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33100741cf0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100741cf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3100741cf0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100741cf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100741cf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3100741cf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3100741cf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100741cf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3100741cf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100741cf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3100741cf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100741cf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3100741cf0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105e33cad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105e33cad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3100741cf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3100741cf0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100741cf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3100741cf0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3100741cf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3100741cf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3100741cf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3100741cf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100741cf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100741cf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100741cf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33100741cf0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3100741cf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3100741cf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100741cf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3100741cf0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100741cf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100741cf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100741cf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3100741cf0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100741cf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3100741cf0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100741cf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3100741cf0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100741cf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3100741cf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100741cf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3100741cf0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100741cf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3100741cf0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100741cf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33100741cf0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100741cf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3100741cf0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100741cf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3100741cf0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100741cf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33100741cf0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100741cf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33100741cf0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100741cf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3100741cf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100741c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3100741cf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100741cf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33100741cf0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a056b0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6a056b03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3100741cf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33100741cf0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3100741cf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33100741cf0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3100741cf0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3100741cf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100741cf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3100741cf0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100741cf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3100741cf0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100741cf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33100741cf0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698285186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6982851867_4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100741cf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3100741cf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105e33ca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105e33ca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100741cf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100741cf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100741cf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100741cf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100741cf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3100741cf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570047" y="99390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64" name="Google Shape;64;p11"/>
          <p:cNvSpPr txBox="1"/>
          <p:nvPr>
            <p:ph idx="1" type="subTitle"/>
          </p:nvPr>
        </p:nvSpPr>
        <p:spPr>
          <a:xfrm>
            <a:off x="614775" y="2564775"/>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
        <p:nvSpPr>
          <p:cNvPr id="65" name="Google Shape;65;p1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6" name="Google Shape;66;p11"/>
          <p:cNvCxnSpPr/>
          <p:nvPr/>
        </p:nvCxnSpPr>
        <p:spPr>
          <a:xfrm>
            <a:off x="678525" y="2060575"/>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chemeClr val="lt1"/>
        </a:solidFill>
      </p:bgPr>
    </p:bg>
    <p:spTree>
      <p:nvGrpSpPr>
        <p:cNvPr id="67" name="Shape 67"/>
        <p:cNvGrpSpPr/>
        <p:nvPr/>
      </p:nvGrpSpPr>
      <p:grpSpPr>
        <a:xfrm>
          <a:off x="0" y="0"/>
          <a:ext cx="0" cy="0"/>
          <a:chOff x="0" y="0"/>
          <a:chExt cx="0" cy="0"/>
        </a:xfrm>
      </p:grpSpPr>
      <p:sp>
        <p:nvSpPr>
          <p:cNvPr id="68" name="Google Shape;68;p12"/>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 name="Google Shape;69;p12"/>
          <p:cNvCxnSpPr/>
          <p:nvPr/>
        </p:nvCxnSpPr>
        <p:spPr>
          <a:xfrm>
            <a:off x="4550550" y="1941425"/>
            <a:ext cx="0" cy="1927500"/>
          </a:xfrm>
          <a:prstGeom prst="straightConnector1">
            <a:avLst/>
          </a:prstGeom>
          <a:noFill/>
          <a:ln cap="flat" cmpd="sng" w="38100">
            <a:solidFill>
              <a:srgbClr val="043170"/>
            </a:solidFill>
            <a:prstDash val="solid"/>
            <a:round/>
            <a:headEnd len="sm" w="sm" type="none"/>
            <a:tailEnd len="sm" w="sm" type="none"/>
          </a:ln>
        </p:spPr>
      </p:cxnSp>
      <p:sp>
        <p:nvSpPr>
          <p:cNvPr id="70" name="Google Shape;70;p1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1" name="Google Shape;71;p12"/>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p:txBody>
      </p:sp>
      <p:sp>
        <p:nvSpPr>
          <p:cNvPr id="72" name="Google Shape;72;p12"/>
          <p:cNvSpPr txBox="1"/>
          <p:nvPr>
            <p:ph idx="1" type="subTitle"/>
          </p:nvPr>
        </p:nvSpPr>
        <p:spPr>
          <a:xfrm>
            <a:off x="111322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3" name="Google Shape;73;p12"/>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600"/>
              <a:buNone/>
              <a:defRPr sz="1600">
                <a:solidFill>
                  <a:schemeClr val="dk2"/>
                </a:solidFill>
              </a:defRPr>
            </a:lvl2pPr>
            <a:lvl3pPr lvl="2" algn="l">
              <a:lnSpc>
                <a:spcPct val="100000"/>
              </a:lnSpc>
              <a:spcBef>
                <a:spcPts val="0"/>
              </a:spcBef>
              <a:spcAft>
                <a:spcPts val="0"/>
              </a:spcAft>
              <a:buClr>
                <a:schemeClr val="dk2"/>
              </a:buClr>
              <a:buSzPts val="1600"/>
              <a:buNone/>
              <a:defRPr sz="1600">
                <a:solidFill>
                  <a:schemeClr val="dk2"/>
                </a:solidFill>
              </a:defRPr>
            </a:lvl3pPr>
            <a:lvl4pPr lvl="3" algn="l">
              <a:lnSpc>
                <a:spcPct val="100000"/>
              </a:lnSpc>
              <a:spcBef>
                <a:spcPts val="0"/>
              </a:spcBef>
              <a:spcAft>
                <a:spcPts val="0"/>
              </a:spcAft>
              <a:buClr>
                <a:schemeClr val="dk2"/>
              </a:buClr>
              <a:buSzPts val="1600"/>
              <a:buNone/>
              <a:defRPr sz="1600">
                <a:solidFill>
                  <a:schemeClr val="dk2"/>
                </a:solidFill>
              </a:defRPr>
            </a:lvl4pPr>
            <a:lvl5pPr lvl="4" algn="l">
              <a:lnSpc>
                <a:spcPct val="100000"/>
              </a:lnSpc>
              <a:spcBef>
                <a:spcPts val="0"/>
              </a:spcBef>
              <a:spcAft>
                <a:spcPts val="0"/>
              </a:spcAft>
              <a:buClr>
                <a:schemeClr val="dk2"/>
              </a:buClr>
              <a:buSzPts val="1600"/>
              <a:buNone/>
              <a:defRPr sz="1600">
                <a:solidFill>
                  <a:schemeClr val="dk2"/>
                </a:solidFill>
              </a:defRPr>
            </a:lvl5pPr>
            <a:lvl6pPr lvl="5" algn="l">
              <a:lnSpc>
                <a:spcPct val="100000"/>
              </a:lnSpc>
              <a:spcBef>
                <a:spcPts val="0"/>
              </a:spcBef>
              <a:spcAft>
                <a:spcPts val="0"/>
              </a:spcAft>
              <a:buClr>
                <a:schemeClr val="dk2"/>
              </a:buClr>
              <a:buSzPts val="1600"/>
              <a:buNone/>
              <a:defRPr sz="1600">
                <a:solidFill>
                  <a:schemeClr val="dk2"/>
                </a:solidFill>
              </a:defRPr>
            </a:lvl6pPr>
            <a:lvl7pPr lvl="6" algn="l">
              <a:lnSpc>
                <a:spcPct val="100000"/>
              </a:lnSpc>
              <a:spcBef>
                <a:spcPts val="0"/>
              </a:spcBef>
              <a:spcAft>
                <a:spcPts val="0"/>
              </a:spcAft>
              <a:buClr>
                <a:schemeClr val="dk2"/>
              </a:buClr>
              <a:buSzPts val="1600"/>
              <a:buNone/>
              <a:defRPr sz="1600">
                <a:solidFill>
                  <a:schemeClr val="dk2"/>
                </a:solidFill>
              </a:defRPr>
            </a:lvl7pPr>
            <a:lvl8pPr lvl="7" algn="l">
              <a:lnSpc>
                <a:spcPct val="100000"/>
              </a:lnSpc>
              <a:spcBef>
                <a:spcPts val="0"/>
              </a:spcBef>
              <a:spcAft>
                <a:spcPts val="0"/>
              </a:spcAft>
              <a:buClr>
                <a:schemeClr val="dk2"/>
              </a:buClr>
              <a:buSzPts val="1600"/>
              <a:buNone/>
              <a:defRPr sz="1600">
                <a:solidFill>
                  <a:schemeClr val="dk2"/>
                </a:solidFill>
              </a:defRPr>
            </a:lvl8pPr>
            <a:lvl9pPr lvl="8" algn="l">
              <a:lnSpc>
                <a:spcPct val="100000"/>
              </a:lnSpc>
              <a:spcBef>
                <a:spcPts val="0"/>
              </a:spcBef>
              <a:spcAft>
                <a:spcPts val="0"/>
              </a:spcAft>
              <a:buClr>
                <a:schemeClr val="dk2"/>
              </a:buClr>
              <a:buSzPts val="1600"/>
              <a:buNone/>
              <a:defRPr sz="1600">
                <a:solidFill>
                  <a:schemeClr val="dk2"/>
                </a:solidFill>
              </a:defRPr>
            </a:lvl9pPr>
          </a:lstStyle>
          <a:p/>
        </p:txBody>
      </p:sp>
      <p:sp>
        <p:nvSpPr>
          <p:cNvPr id="74" name="Google Shape;74;p12"/>
          <p:cNvSpPr txBox="1"/>
          <p:nvPr>
            <p:ph idx="3" type="subTitle"/>
          </p:nvPr>
        </p:nvSpPr>
        <p:spPr>
          <a:xfrm>
            <a:off x="4818379" y="2177000"/>
            <a:ext cx="31014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5" name="Google Shape;75;p12"/>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043170"/>
        </a:solidFill>
      </p:bgPr>
    </p:bg>
    <p:spTree>
      <p:nvGrpSpPr>
        <p:cNvPr id="76" name="Shape 76"/>
        <p:cNvGrpSpPr/>
        <p:nvPr/>
      </p:nvGrpSpPr>
      <p:grpSpPr>
        <a:xfrm>
          <a:off x="0" y="0"/>
          <a:ext cx="0" cy="0"/>
          <a:chOff x="0" y="0"/>
          <a:chExt cx="0" cy="0"/>
        </a:xfrm>
      </p:grpSpPr>
      <p:sp>
        <p:nvSpPr>
          <p:cNvPr id="77" name="Google Shape;77;p13"/>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79" name="Google Shape;79;p13"/>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cxnSp>
        <p:nvCxnSpPr>
          <p:cNvPr id="80" name="Google Shape;80;p13"/>
          <p:cNvCxnSpPr/>
          <p:nvPr/>
        </p:nvCxnSpPr>
        <p:spPr>
          <a:xfrm>
            <a:off x="918900" y="3511600"/>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81" name="Shape 81"/>
        <p:cNvGrpSpPr/>
        <p:nvPr/>
      </p:nvGrpSpPr>
      <p:grpSpPr>
        <a:xfrm>
          <a:off x="0" y="0"/>
          <a:ext cx="0" cy="0"/>
          <a:chOff x="0" y="0"/>
          <a:chExt cx="0" cy="0"/>
        </a:xfrm>
      </p:grpSpPr>
      <p:sp>
        <p:nvSpPr>
          <p:cNvPr id="82" name="Google Shape;82;p14"/>
          <p:cNvSpPr txBox="1"/>
          <p:nvPr>
            <p:ph type="title"/>
          </p:nvPr>
        </p:nvSpPr>
        <p:spPr>
          <a:xfrm>
            <a:off x="956273" y="3469550"/>
            <a:ext cx="34830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83" name="Google Shape;83;p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84" name="Google Shape;84;p14"/>
          <p:cNvCxnSpPr/>
          <p:nvPr/>
        </p:nvCxnSpPr>
        <p:spPr>
          <a:xfrm>
            <a:off x="1068750" y="4619750"/>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85" name="Shape 85"/>
        <p:cNvGrpSpPr/>
        <p:nvPr/>
      </p:nvGrpSpPr>
      <p:grpSpPr>
        <a:xfrm>
          <a:off x="0" y="0"/>
          <a:ext cx="0" cy="0"/>
          <a:chOff x="0" y="0"/>
          <a:chExt cx="0" cy="0"/>
        </a:xfrm>
      </p:grpSpPr>
      <p:sp>
        <p:nvSpPr>
          <p:cNvPr id="86" name="Google Shape;86;p15"/>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5"/>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88" name="Google Shape;88;p1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89" name="Google Shape;89;p15"/>
          <p:cNvCxnSpPr/>
          <p:nvPr/>
        </p:nvCxnSpPr>
        <p:spPr>
          <a:xfrm>
            <a:off x="4233900" y="1223600"/>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90" name="Shape 90"/>
        <p:cNvGrpSpPr/>
        <p:nvPr/>
      </p:nvGrpSpPr>
      <p:grpSpPr>
        <a:xfrm>
          <a:off x="0" y="0"/>
          <a:ext cx="0" cy="0"/>
          <a:chOff x="0" y="0"/>
          <a:chExt cx="0" cy="0"/>
        </a:xfrm>
      </p:grpSpPr>
      <p:sp>
        <p:nvSpPr>
          <p:cNvPr id="91" name="Google Shape;91;p16"/>
          <p:cNvSpPr txBox="1"/>
          <p:nvPr>
            <p:ph type="title"/>
          </p:nvPr>
        </p:nvSpPr>
        <p:spPr>
          <a:xfrm>
            <a:off x="4598900" y="773100"/>
            <a:ext cx="3888000" cy="1206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92" name="Google Shape;92;p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3" name="Google Shape;93;p16"/>
          <p:cNvSpPr/>
          <p:nvPr/>
        </p:nvSpPr>
        <p:spPr>
          <a:xfrm>
            <a:off x="0" y="0"/>
            <a:ext cx="4259700" cy="5143500"/>
          </a:xfrm>
          <a:prstGeom prst="snip2DiagRect">
            <a:avLst>
              <a:gd fmla="val 0" name="adj1"/>
              <a:gd fmla="val 50000" name="adj2"/>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6"/>
          <p:cNvSpPr txBox="1"/>
          <p:nvPr>
            <p:ph idx="1" type="subTitle"/>
          </p:nvPr>
        </p:nvSpPr>
        <p:spPr>
          <a:xfrm>
            <a:off x="4675100" y="2968204"/>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95" name="Google Shape;95;p16"/>
          <p:cNvCxnSpPr/>
          <p:nvPr/>
        </p:nvCxnSpPr>
        <p:spPr>
          <a:xfrm>
            <a:off x="4778200" y="2780625"/>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96" name="Shape 96"/>
        <p:cNvGrpSpPr/>
        <p:nvPr/>
      </p:nvGrpSpPr>
      <p:grpSpPr>
        <a:xfrm>
          <a:off x="0" y="0"/>
          <a:ext cx="0" cy="0"/>
          <a:chOff x="0" y="0"/>
          <a:chExt cx="0" cy="0"/>
        </a:xfrm>
      </p:grpSpPr>
      <p:sp>
        <p:nvSpPr>
          <p:cNvPr id="97" name="Google Shape;97;p17"/>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 name="Google Shape;98;p17"/>
          <p:cNvCxnSpPr/>
          <p:nvPr/>
        </p:nvCxnSpPr>
        <p:spPr>
          <a:xfrm>
            <a:off x="4550550" y="1941425"/>
            <a:ext cx="0" cy="1927500"/>
          </a:xfrm>
          <a:prstGeom prst="straightConnector1">
            <a:avLst/>
          </a:prstGeom>
          <a:noFill/>
          <a:ln cap="flat" cmpd="sng" w="38100">
            <a:solidFill>
              <a:srgbClr val="043170"/>
            </a:solidFill>
            <a:prstDash val="solid"/>
            <a:round/>
            <a:headEnd len="sm" w="sm" type="none"/>
            <a:tailEnd len="sm" w="sm" type="none"/>
          </a:ln>
        </p:spPr>
      </p:cxnSp>
      <p:sp>
        <p:nvSpPr>
          <p:cNvPr id="99" name="Google Shape;99;p1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0" name="Google Shape;100;p17"/>
          <p:cNvSpPr txBox="1"/>
          <p:nvPr>
            <p:ph type="ctrTitle"/>
          </p:nvPr>
        </p:nvSpPr>
        <p:spPr>
          <a:xfrm>
            <a:off x="111322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1" name="Google Shape;101;p17"/>
          <p:cNvSpPr txBox="1"/>
          <p:nvPr>
            <p:ph idx="1" type="subTitle"/>
          </p:nvPr>
        </p:nvSpPr>
        <p:spPr>
          <a:xfrm>
            <a:off x="114727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2" name="Google Shape;102;p17"/>
          <p:cNvSpPr txBox="1"/>
          <p:nvPr>
            <p:ph idx="2" type="ctrTitle"/>
          </p:nvPr>
        </p:nvSpPr>
        <p:spPr>
          <a:xfrm>
            <a:off x="4818378" y="2151075"/>
            <a:ext cx="3169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03" name="Google Shape;103;p17"/>
          <p:cNvSpPr txBox="1"/>
          <p:nvPr>
            <p:ph idx="3" type="subTitle"/>
          </p:nvPr>
        </p:nvSpPr>
        <p:spPr>
          <a:xfrm>
            <a:off x="4852428" y="2756525"/>
            <a:ext cx="310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04" name="Google Shape;104;p17"/>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105" name="Shape 105"/>
        <p:cNvGrpSpPr/>
        <p:nvPr/>
      </p:nvGrpSpPr>
      <p:grpSpPr>
        <a:xfrm>
          <a:off x="0" y="0"/>
          <a:ext cx="0" cy="0"/>
          <a:chOff x="0" y="0"/>
          <a:chExt cx="0" cy="0"/>
        </a:xfrm>
      </p:grpSpPr>
      <p:sp>
        <p:nvSpPr>
          <p:cNvPr id="106" name="Google Shape;106;p18"/>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08" name="Google Shape;108;p1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9" name="Google Shape;109;p18"/>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0" name="Google Shape;110;p18"/>
          <p:cNvSpPr txBox="1"/>
          <p:nvPr>
            <p:ph idx="1" type="subTitle"/>
          </p:nvPr>
        </p:nvSpPr>
        <p:spPr>
          <a:xfrm>
            <a:off x="11053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1" name="Google Shape;111;p18"/>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2" name="Google Shape;112;p18"/>
          <p:cNvSpPr txBox="1"/>
          <p:nvPr>
            <p:ph idx="4" type="subTitle"/>
          </p:nvPr>
        </p:nvSpPr>
        <p:spPr>
          <a:xfrm>
            <a:off x="35152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13" name="Google Shape;113;p18"/>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14" name="Google Shape;114;p18"/>
          <p:cNvSpPr txBox="1"/>
          <p:nvPr>
            <p:ph idx="6" type="subTitle"/>
          </p:nvPr>
        </p:nvSpPr>
        <p:spPr>
          <a:xfrm>
            <a:off x="5925154" y="2667875"/>
            <a:ext cx="21135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cxnSp>
        <p:nvCxnSpPr>
          <p:cNvPr id="115" name="Google Shape;115;p18"/>
          <p:cNvCxnSpPr/>
          <p:nvPr/>
        </p:nvCxnSpPr>
        <p:spPr>
          <a:xfrm>
            <a:off x="3406450" y="1926825"/>
            <a:ext cx="0" cy="1941300"/>
          </a:xfrm>
          <a:prstGeom prst="straightConnector1">
            <a:avLst/>
          </a:prstGeom>
          <a:noFill/>
          <a:ln cap="flat" cmpd="sng" w="38100">
            <a:solidFill>
              <a:srgbClr val="043170"/>
            </a:solidFill>
            <a:prstDash val="solid"/>
            <a:round/>
            <a:headEnd len="sm" w="sm" type="none"/>
            <a:tailEnd len="sm" w="sm" type="none"/>
          </a:ln>
        </p:spPr>
      </p:cxnSp>
      <p:cxnSp>
        <p:nvCxnSpPr>
          <p:cNvPr id="116" name="Google Shape;116;p18"/>
          <p:cNvCxnSpPr/>
          <p:nvPr/>
        </p:nvCxnSpPr>
        <p:spPr>
          <a:xfrm>
            <a:off x="5737375" y="1926825"/>
            <a:ext cx="0" cy="1941300"/>
          </a:xfrm>
          <a:prstGeom prst="straightConnector1">
            <a:avLst/>
          </a:prstGeom>
          <a:noFill/>
          <a:ln cap="flat" cmpd="sng" w="38100">
            <a:solidFill>
              <a:srgbClr val="043170"/>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117" name="Shape 117"/>
        <p:cNvGrpSpPr/>
        <p:nvPr/>
      </p:nvGrpSpPr>
      <p:grpSpPr>
        <a:xfrm>
          <a:off x="0" y="0"/>
          <a:ext cx="0" cy="0"/>
          <a:chOff x="0" y="0"/>
          <a:chExt cx="0" cy="0"/>
        </a:xfrm>
      </p:grpSpPr>
      <p:sp>
        <p:nvSpPr>
          <p:cNvPr id="118" name="Google Shape;118;p19"/>
          <p:cNvSpPr/>
          <p:nvPr/>
        </p:nvSpPr>
        <p:spPr>
          <a:xfrm>
            <a:off x="406950" y="352200"/>
            <a:ext cx="83301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ctrTitle"/>
          </p:nvPr>
        </p:nvSpPr>
        <p:spPr>
          <a:xfrm>
            <a:off x="11053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20" name="Google Shape;120;p19"/>
          <p:cNvSpPr txBox="1"/>
          <p:nvPr>
            <p:ph idx="1" type="subTitle"/>
          </p:nvPr>
        </p:nvSpPr>
        <p:spPr>
          <a:xfrm>
            <a:off x="980600" y="3371050"/>
            <a:ext cx="23631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1" name="Google Shape;121;p19"/>
          <p:cNvSpPr txBox="1"/>
          <p:nvPr>
            <p:ph idx="2" type="ctrTitle"/>
          </p:nvPr>
        </p:nvSpPr>
        <p:spPr>
          <a:xfrm>
            <a:off x="34846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22" name="Google Shape;122;p19"/>
          <p:cNvSpPr txBox="1"/>
          <p:nvPr>
            <p:ph idx="3" type="subTitle"/>
          </p:nvPr>
        </p:nvSpPr>
        <p:spPr>
          <a:xfrm>
            <a:off x="3419975" y="3371050"/>
            <a:ext cx="2242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3" name="Google Shape;123;p19"/>
          <p:cNvSpPr txBox="1"/>
          <p:nvPr>
            <p:ph idx="4" type="ctrTitle"/>
          </p:nvPr>
        </p:nvSpPr>
        <p:spPr>
          <a:xfrm>
            <a:off x="5880251" y="2765600"/>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24" name="Google Shape;124;p19"/>
          <p:cNvSpPr txBox="1"/>
          <p:nvPr>
            <p:ph idx="5" type="subTitle"/>
          </p:nvPr>
        </p:nvSpPr>
        <p:spPr>
          <a:xfrm>
            <a:off x="5880250" y="3371050"/>
            <a:ext cx="21135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25" name="Google Shape;125;p19"/>
          <p:cNvSpPr txBox="1"/>
          <p:nvPr>
            <p:ph idx="6" type="title"/>
          </p:nvPr>
        </p:nvSpPr>
        <p:spPr>
          <a:xfrm>
            <a:off x="773850" y="638075"/>
            <a:ext cx="76725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6" name="Google Shape;126;p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27" name="Google Shape;127;p19"/>
          <p:cNvCxnSpPr/>
          <p:nvPr/>
        </p:nvCxnSpPr>
        <p:spPr>
          <a:xfrm>
            <a:off x="3343596" y="1602675"/>
            <a:ext cx="0" cy="2459700"/>
          </a:xfrm>
          <a:prstGeom prst="straightConnector1">
            <a:avLst/>
          </a:prstGeom>
          <a:noFill/>
          <a:ln cap="flat" cmpd="sng" w="38100">
            <a:solidFill>
              <a:srgbClr val="043170"/>
            </a:solidFill>
            <a:prstDash val="solid"/>
            <a:round/>
            <a:headEnd len="sm" w="sm" type="none"/>
            <a:tailEnd len="sm" w="sm" type="none"/>
          </a:ln>
        </p:spPr>
      </p:cxnSp>
      <p:cxnSp>
        <p:nvCxnSpPr>
          <p:cNvPr id="128" name="Google Shape;128;p19"/>
          <p:cNvCxnSpPr/>
          <p:nvPr/>
        </p:nvCxnSpPr>
        <p:spPr>
          <a:xfrm>
            <a:off x="5739196" y="1602675"/>
            <a:ext cx="0" cy="2459700"/>
          </a:xfrm>
          <a:prstGeom prst="straightConnector1">
            <a:avLst/>
          </a:prstGeom>
          <a:noFill/>
          <a:ln cap="flat" cmpd="sng" w="38100">
            <a:solidFill>
              <a:srgbClr val="043170"/>
            </a:solidFill>
            <a:prstDash val="solid"/>
            <a:round/>
            <a:headEnd len="sm" w="sm" type="none"/>
            <a:tailEnd len="sm" w="sm" type="none"/>
          </a:ln>
        </p:spPr>
      </p:cxnSp>
      <p:cxnSp>
        <p:nvCxnSpPr>
          <p:cNvPr id="129" name="Google Shape;129;p19"/>
          <p:cNvCxnSpPr/>
          <p:nvPr/>
        </p:nvCxnSpPr>
        <p:spPr>
          <a:xfrm>
            <a:off x="4233900" y="1120475"/>
            <a:ext cx="676200" cy="0"/>
          </a:xfrm>
          <a:prstGeom prst="straightConnector1">
            <a:avLst/>
          </a:prstGeom>
          <a:noFill/>
          <a:ln cap="flat" cmpd="sng" w="76200">
            <a:solidFill>
              <a:srgbClr val="043170"/>
            </a:solidFill>
            <a:prstDash val="solid"/>
            <a:round/>
            <a:headEnd len="sm" w="sm" type="none"/>
            <a:tailEnd len="sm" w="sm" type="none"/>
          </a:ln>
        </p:spPr>
      </p:cxnSp>
      <p:cxnSp>
        <p:nvCxnSpPr>
          <p:cNvPr id="130" name="Google Shape;130;p19"/>
          <p:cNvCxnSpPr/>
          <p:nvPr/>
        </p:nvCxnSpPr>
        <p:spPr>
          <a:xfrm>
            <a:off x="1050450" y="2918000"/>
            <a:ext cx="7043100" cy="0"/>
          </a:xfrm>
          <a:prstGeom prst="straightConnector1">
            <a:avLst/>
          </a:prstGeom>
          <a:noFill/>
          <a:ln cap="flat" cmpd="sng" w="38100">
            <a:solidFill>
              <a:srgbClr val="043170"/>
            </a:solidFill>
            <a:prstDash val="solid"/>
            <a:round/>
            <a:headEnd len="sm" w="sm" type="none"/>
            <a:tailEnd len="sm" w="sm" type="none"/>
          </a:ln>
        </p:spPr>
      </p:cxnSp>
      <p:sp>
        <p:nvSpPr>
          <p:cNvPr id="131" name="Google Shape;131;p19"/>
          <p:cNvSpPr txBox="1"/>
          <p:nvPr>
            <p:ph idx="7" type="ctrTitle"/>
          </p:nvPr>
        </p:nvSpPr>
        <p:spPr>
          <a:xfrm>
            <a:off x="11053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32" name="Google Shape;132;p19"/>
          <p:cNvSpPr txBox="1"/>
          <p:nvPr>
            <p:ph idx="8" type="subTitle"/>
          </p:nvPr>
        </p:nvSpPr>
        <p:spPr>
          <a:xfrm>
            <a:off x="107315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3" name="Google Shape;133;p19"/>
          <p:cNvSpPr txBox="1"/>
          <p:nvPr>
            <p:ph idx="9" type="ctrTitle"/>
          </p:nvPr>
        </p:nvSpPr>
        <p:spPr>
          <a:xfrm>
            <a:off x="34846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34" name="Google Shape;134;p19"/>
          <p:cNvSpPr txBox="1"/>
          <p:nvPr>
            <p:ph idx="13" type="subTitle"/>
          </p:nvPr>
        </p:nvSpPr>
        <p:spPr>
          <a:xfrm>
            <a:off x="3452400" y="2041825"/>
            <a:ext cx="21780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5" name="Google Shape;135;p19"/>
          <p:cNvSpPr txBox="1"/>
          <p:nvPr>
            <p:ph idx="14" type="ctrTitle"/>
          </p:nvPr>
        </p:nvSpPr>
        <p:spPr>
          <a:xfrm>
            <a:off x="5880251" y="1436375"/>
            <a:ext cx="21135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p:txBody>
      </p:sp>
      <p:sp>
        <p:nvSpPr>
          <p:cNvPr id="136" name="Google Shape;136;p19"/>
          <p:cNvSpPr txBox="1"/>
          <p:nvPr>
            <p:ph idx="15" type="subTitle"/>
          </p:nvPr>
        </p:nvSpPr>
        <p:spPr>
          <a:xfrm>
            <a:off x="5831650" y="2041825"/>
            <a:ext cx="2210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137" name="Shape 137"/>
        <p:cNvGrpSpPr/>
        <p:nvPr/>
      </p:nvGrpSpPr>
      <p:grpSpPr>
        <a:xfrm>
          <a:off x="0" y="0"/>
          <a:ext cx="0" cy="0"/>
          <a:chOff x="0" y="0"/>
          <a:chExt cx="0" cy="0"/>
        </a:xfrm>
      </p:grpSpPr>
      <p:sp>
        <p:nvSpPr>
          <p:cNvPr id="138" name="Google Shape;138;p20"/>
          <p:cNvSpPr/>
          <p:nvPr/>
        </p:nvSpPr>
        <p:spPr>
          <a:xfrm>
            <a:off x="406950" y="352200"/>
            <a:ext cx="8330100" cy="4311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txBox="1"/>
          <p:nvPr>
            <p:ph type="title"/>
          </p:nvPr>
        </p:nvSpPr>
        <p:spPr>
          <a:xfrm>
            <a:off x="742950" y="1238100"/>
            <a:ext cx="7729500" cy="196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0"/>
              <a:buNone/>
              <a:defRPr b="1"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40" name="Google Shape;140;p2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1" name="Google Shape;141;p20"/>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6" name="Google Shape;16;p3"/>
          <p:cNvSpPr txBox="1"/>
          <p:nvPr>
            <p:ph type="title"/>
          </p:nvPr>
        </p:nvSpPr>
        <p:spPr>
          <a:xfrm>
            <a:off x="783525" y="697700"/>
            <a:ext cx="7618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43170"/>
              </a:buClr>
              <a:buSzPts val="2400"/>
              <a:buFont typeface="Figtree"/>
              <a:buNone/>
              <a:defRPr>
                <a:solidFill>
                  <a:srgbClr val="043170"/>
                </a:solidFill>
                <a:latin typeface="Figtree"/>
                <a:ea typeface="Figtree"/>
                <a:cs typeface="Figtree"/>
                <a:sym typeface="Figtree"/>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142" name="Shape 142"/>
        <p:cNvGrpSpPr/>
        <p:nvPr/>
      </p:nvGrpSpPr>
      <p:grpSpPr>
        <a:xfrm>
          <a:off x="0" y="0"/>
          <a:ext cx="0" cy="0"/>
          <a:chOff x="0" y="0"/>
          <a:chExt cx="0" cy="0"/>
        </a:xfrm>
      </p:grpSpPr>
      <p:sp>
        <p:nvSpPr>
          <p:cNvPr id="143" name="Google Shape;143;p21"/>
          <p:cNvSpPr/>
          <p:nvPr/>
        </p:nvSpPr>
        <p:spPr>
          <a:xfrm>
            <a:off x="406950" y="352200"/>
            <a:ext cx="8330100" cy="4311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txBox="1"/>
          <p:nvPr>
            <p:ph type="title"/>
          </p:nvPr>
        </p:nvSpPr>
        <p:spPr>
          <a:xfrm>
            <a:off x="742950" y="8326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45" name="Google Shape;145;p2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6" name="Google Shape;146;p21"/>
          <p:cNvSpPr txBox="1"/>
          <p:nvPr>
            <p:ph idx="1" type="subTitle"/>
          </p:nvPr>
        </p:nvSpPr>
        <p:spPr>
          <a:xfrm>
            <a:off x="1667075" y="14695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47" name="Google Shape;147;p21"/>
          <p:cNvSpPr txBox="1"/>
          <p:nvPr>
            <p:ph idx="2" type="title"/>
          </p:nvPr>
        </p:nvSpPr>
        <p:spPr>
          <a:xfrm>
            <a:off x="742950" y="19560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48" name="Google Shape;148;p21"/>
          <p:cNvSpPr txBox="1"/>
          <p:nvPr>
            <p:ph idx="3" type="subTitle"/>
          </p:nvPr>
        </p:nvSpPr>
        <p:spPr>
          <a:xfrm>
            <a:off x="1667075" y="25929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149" name="Google Shape;149;p21"/>
          <p:cNvSpPr txBox="1"/>
          <p:nvPr>
            <p:ph idx="4" type="title"/>
          </p:nvPr>
        </p:nvSpPr>
        <p:spPr>
          <a:xfrm>
            <a:off x="742950" y="3079400"/>
            <a:ext cx="7729500" cy="8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p:txBody>
      </p:sp>
      <p:sp>
        <p:nvSpPr>
          <p:cNvPr id="150" name="Google Shape;150;p21"/>
          <p:cNvSpPr txBox="1"/>
          <p:nvPr>
            <p:ph idx="5" type="subTitle"/>
          </p:nvPr>
        </p:nvSpPr>
        <p:spPr>
          <a:xfrm>
            <a:off x="1667075" y="3716300"/>
            <a:ext cx="5809800" cy="31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151" name="Shape 151"/>
        <p:cNvGrpSpPr/>
        <p:nvPr/>
      </p:nvGrpSpPr>
      <p:grpSpPr>
        <a:xfrm>
          <a:off x="0" y="0"/>
          <a:ext cx="0" cy="0"/>
          <a:chOff x="0" y="0"/>
          <a:chExt cx="0" cy="0"/>
        </a:xfrm>
      </p:grpSpPr>
      <p:sp>
        <p:nvSpPr>
          <p:cNvPr id="152" name="Google Shape;152;p22"/>
          <p:cNvSpPr/>
          <p:nvPr/>
        </p:nvSpPr>
        <p:spPr>
          <a:xfrm>
            <a:off x="406950" y="416250"/>
            <a:ext cx="8330100" cy="4311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153" name="Shape 153"/>
        <p:cNvGrpSpPr/>
        <p:nvPr/>
      </p:nvGrpSpPr>
      <p:grpSpPr>
        <a:xfrm>
          <a:off x="0" y="0"/>
          <a:ext cx="0" cy="0"/>
          <a:chOff x="0" y="0"/>
          <a:chExt cx="0" cy="0"/>
        </a:xfrm>
      </p:grpSpPr>
      <p:sp>
        <p:nvSpPr>
          <p:cNvPr id="154" name="Google Shape;154;p2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55" name="Google Shape;155;p23"/>
          <p:cNvSpPr/>
          <p:nvPr/>
        </p:nvSpPr>
        <p:spPr>
          <a:xfrm>
            <a:off x="406950" y="352200"/>
            <a:ext cx="4287900" cy="4311000"/>
          </a:xfrm>
          <a:prstGeom prst="rect">
            <a:avLst/>
          </a:prstGeom>
          <a:noFill/>
          <a:ln cap="flat" cmpd="sng" w="38100">
            <a:solidFill>
              <a:srgbClr val="0431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57" name="Google Shape;157;p23"/>
          <p:cNvSpPr txBox="1"/>
          <p:nvPr>
            <p:ph idx="1" type="subTitle"/>
          </p:nvPr>
        </p:nvSpPr>
        <p:spPr>
          <a:xfrm>
            <a:off x="737850" y="2261500"/>
            <a:ext cx="3606600" cy="19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p:txBody>
      </p:sp>
      <p:cxnSp>
        <p:nvCxnSpPr>
          <p:cNvPr id="158" name="Google Shape;158;p23"/>
          <p:cNvCxnSpPr/>
          <p:nvPr/>
        </p:nvCxnSpPr>
        <p:spPr>
          <a:xfrm>
            <a:off x="2203050" y="1597475"/>
            <a:ext cx="676200" cy="0"/>
          </a:xfrm>
          <a:prstGeom prst="straightConnector1">
            <a:avLst/>
          </a:prstGeom>
          <a:noFill/>
          <a:ln cap="flat" cmpd="sng" w="76200">
            <a:solidFill>
              <a:srgbClr val="043170"/>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159" name="Shape 159"/>
        <p:cNvGrpSpPr/>
        <p:nvPr/>
      </p:nvGrpSpPr>
      <p:grpSpPr>
        <a:xfrm>
          <a:off x="0" y="0"/>
          <a:ext cx="0" cy="0"/>
          <a:chOff x="0" y="0"/>
          <a:chExt cx="0" cy="0"/>
        </a:xfrm>
      </p:grpSpPr>
      <p:sp>
        <p:nvSpPr>
          <p:cNvPr id="160" name="Google Shape;160;p24"/>
          <p:cNvSpPr/>
          <p:nvPr/>
        </p:nvSpPr>
        <p:spPr>
          <a:xfrm>
            <a:off x="4609950" y="-11150"/>
            <a:ext cx="4545300" cy="521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2" name="Google Shape;162;p24"/>
          <p:cNvSpPr txBox="1"/>
          <p:nvPr>
            <p:ph type="title"/>
          </p:nvPr>
        </p:nvSpPr>
        <p:spPr>
          <a:xfrm>
            <a:off x="626079" y="980260"/>
            <a:ext cx="3571500" cy="5781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3" name="Google Shape;163;p24"/>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cxnSp>
        <p:nvCxnSpPr>
          <p:cNvPr id="164" name="Google Shape;164;p24"/>
          <p:cNvCxnSpPr/>
          <p:nvPr/>
        </p:nvCxnSpPr>
        <p:spPr>
          <a:xfrm>
            <a:off x="737850" y="1597475"/>
            <a:ext cx="676200" cy="0"/>
          </a:xfrm>
          <a:prstGeom prst="straightConnector1">
            <a:avLst/>
          </a:prstGeom>
          <a:noFill/>
          <a:ln cap="flat" cmpd="sng" w="76200">
            <a:solidFill>
              <a:srgbClr val="043170"/>
            </a:solidFill>
            <a:prstDash val="solid"/>
            <a:round/>
            <a:headEnd len="sm" w="sm" type="none"/>
            <a:tailEnd len="sm" w="sm" type="none"/>
          </a:ln>
        </p:spPr>
      </p:cxnSp>
      <p:sp>
        <p:nvSpPr>
          <p:cNvPr id="165" name="Google Shape;165;p24"/>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166" name="Shape 166"/>
        <p:cNvGrpSpPr/>
        <p:nvPr/>
      </p:nvGrpSpPr>
      <p:grpSpPr>
        <a:xfrm>
          <a:off x="0" y="0"/>
          <a:ext cx="0" cy="0"/>
          <a:chOff x="0" y="0"/>
          <a:chExt cx="0" cy="0"/>
        </a:xfrm>
      </p:grpSpPr>
      <p:sp>
        <p:nvSpPr>
          <p:cNvPr id="167" name="Google Shape;167;p25"/>
          <p:cNvSpPr/>
          <p:nvPr/>
        </p:nvSpPr>
        <p:spPr>
          <a:xfrm>
            <a:off x="5200425" y="-11150"/>
            <a:ext cx="3954900" cy="521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69" name="Shape 169"/>
        <p:cNvGrpSpPr/>
        <p:nvPr/>
      </p:nvGrpSpPr>
      <p:grpSpPr>
        <a:xfrm>
          <a:off x="0" y="0"/>
          <a:ext cx="0" cy="0"/>
          <a:chOff x="0" y="0"/>
          <a:chExt cx="0" cy="0"/>
        </a:xfrm>
      </p:grpSpPr>
      <p:sp>
        <p:nvSpPr>
          <p:cNvPr id="170" name="Google Shape;170;p26"/>
          <p:cNvSpPr/>
          <p:nvPr/>
        </p:nvSpPr>
        <p:spPr>
          <a:xfrm>
            <a:off x="0" y="1027350"/>
            <a:ext cx="9144000" cy="308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txBox="1"/>
          <p:nvPr>
            <p:ph type="title"/>
          </p:nvPr>
        </p:nvSpPr>
        <p:spPr>
          <a:xfrm>
            <a:off x="4696275" y="1725450"/>
            <a:ext cx="30555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172" name="Google Shape;172;p26"/>
          <p:cNvSpPr txBox="1"/>
          <p:nvPr>
            <p:ph idx="1" type="subTitle"/>
          </p:nvPr>
        </p:nvSpPr>
        <p:spPr>
          <a:xfrm>
            <a:off x="4696275" y="2839950"/>
            <a:ext cx="2770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p:txBody>
      </p:sp>
      <p:sp>
        <p:nvSpPr>
          <p:cNvPr id="173" name="Google Shape;173;p26"/>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p:cSld name="CUSTOM_4">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Figtree"/>
              <a:buNone/>
              <a:defRPr>
                <a:solidFill>
                  <a:srgbClr val="FFFFFF"/>
                </a:solidFill>
                <a:latin typeface="Figtree"/>
                <a:ea typeface="Figtree"/>
                <a:cs typeface="Figtree"/>
                <a:sym typeface="Figtree"/>
              </a:defRPr>
            </a:lvl1pPr>
            <a:lvl2pPr lvl="1" rtl="0">
              <a:spcBef>
                <a:spcPts val="0"/>
              </a:spcBef>
              <a:spcAft>
                <a:spcPts val="0"/>
              </a:spcAft>
              <a:buSzPts val="2400"/>
              <a:buFont typeface="Figtree"/>
              <a:buNone/>
              <a:defRPr b="1">
                <a:latin typeface="Figtree"/>
                <a:ea typeface="Figtree"/>
                <a:cs typeface="Figtree"/>
                <a:sym typeface="Figtree"/>
              </a:defRPr>
            </a:lvl2pPr>
            <a:lvl3pPr lvl="2" rtl="0">
              <a:spcBef>
                <a:spcPts val="0"/>
              </a:spcBef>
              <a:spcAft>
                <a:spcPts val="0"/>
              </a:spcAft>
              <a:buSzPts val="2400"/>
              <a:buFont typeface="Figtree"/>
              <a:buNone/>
              <a:defRPr b="1">
                <a:latin typeface="Figtree"/>
                <a:ea typeface="Figtree"/>
                <a:cs typeface="Figtree"/>
                <a:sym typeface="Figtree"/>
              </a:defRPr>
            </a:lvl3pPr>
            <a:lvl4pPr lvl="3" rtl="0">
              <a:spcBef>
                <a:spcPts val="0"/>
              </a:spcBef>
              <a:spcAft>
                <a:spcPts val="0"/>
              </a:spcAft>
              <a:buSzPts val="2400"/>
              <a:buFont typeface="Figtree"/>
              <a:buNone/>
              <a:defRPr b="1">
                <a:latin typeface="Figtree"/>
                <a:ea typeface="Figtree"/>
                <a:cs typeface="Figtree"/>
                <a:sym typeface="Figtree"/>
              </a:defRPr>
            </a:lvl4pPr>
            <a:lvl5pPr lvl="4" rtl="0">
              <a:spcBef>
                <a:spcPts val="0"/>
              </a:spcBef>
              <a:spcAft>
                <a:spcPts val="0"/>
              </a:spcAft>
              <a:buSzPts val="2400"/>
              <a:buFont typeface="Figtree"/>
              <a:buNone/>
              <a:defRPr b="1">
                <a:latin typeface="Figtree"/>
                <a:ea typeface="Figtree"/>
                <a:cs typeface="Figtree"/>
                <a:sym typeface="Figtree"/>
              </a:defRPr>
            </a:lvl5pPr>
            <a:lvl6pPr lvl="5" rtl="0">
              <a:spcBef>
                <a:spcPts val="0"/>
              </a:spcBef>
              <a:spcAft>
                <a:spcPts val="0"/>
              </a:spcAft>
              <a:buSzPts val="2400"/>
              <a:buFont typeface="Figtree"/>
              <a:buNone/>
              <a:defRPr b="1">
                <a:latin typeface="Figtree"/>
                <a:ea typeface="Figtree"/>
                <a:cs typeface="Figtree"/>
                <a:sym typeface="Figtree"/>
              </a:defRPr>
            </a:lvl6pPr>
            <a:lvl7pPr lvl="6" rtl="0">
              <a:spcBef>
                <a:spcPts val="0"/>
              </a:spcBef>
              <a:spcAft>
                <a:spcPts val="0"/>
              </a:spcAft>
              <a:buSzPts val="2400"/>
              <a:buFont typeface="Figtree"/>
              <a:buNone/>
              <a:defRPr b="1">
                <a:latin typeface="Figtree"/>
                <a:ea typeface="Figtree"/>
                <a:cs typeface="Figtree"/>
                <a:sym typeface="Figtree"/>
              </a:defRPr>
            </a:lvl7pPr>
            <a:lvl8pPr lvl="7" rtl="0">
              <a:spcBef>
                <a:spcPts val="0"/>
              </a:spcBef>
              <a:spcAft>
                <a:spcPts val="0"/>
              </a:spcAft>
              <a:buSzPts val="2400"/>
              <a:buFont typeface="Figtree"/>
              <a:buNone/>
              <a:defRPr b="1">
                <a:latin typeface="Figtree"/>
                <a:ea typeface="Figtree"/>
                <a:cs typeface="Figtree"/>
                <a:sym typeface="Figtree"/>
              </a:defRPr>
            </a:lvl8pPr>
            <a:lvl9pPr lvl="8" rtl="0">
              <a:spcBef>
                <a:spcPts val="0"/>
              </a:spcBef>
              <a:spcAft>
                <a:spcPts val="0"/>
              </a:spcAft>
              <a:buSzPts val="2400"/>
              <a:buFont typeface="Figtree"/>
              <a:buNone/>
              <a:defRPr b="1">
                <a:latin typeface="Figtree"/>
                <a:ea typeface="Figtree"/>
                <a:cs typeface="Figtree"/>
                <a:sym typeface="Figtree"/>
              </a:defRPr>
            </a:lvl9pPr>
          </a:lstStyle>
          <a:p/>
        </p:txBody>
      </p:sp>
      <p:sp>
        <p:nvSpPr>
          <p:cNvPr id="176" name="Google Shape;176;p27"/>
          <p:cNvSpPr txBox="1"/>
          <p:nvPr>
            <p:ph idx="1" type="subTitle"/>
          </p:nvPr>
        </p:nvSpPr>
        <p:spPr>
          <a:xfrm>
            <a:off x="6562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27"/>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rtl="0"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rtl="0"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rtl="0"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rtl="0"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rtl="0"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rtl="0"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rtl="0"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rtl="0"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78" name="Google Shape;178;p27"/>
          <p:cNvSpPr txBox="1"/>
          <p:nvPr>
            <p:ph idx="3" type="subTitle"/>
          </p:nvPr>
        </p:nvSpPr>
        <p:spPr>
          <a:xfrm>
            <a:off x="33613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p:txBody>
      </p:sp>
      <p:sp>
        <p:nvSpPr>
          <p:cNvPr id="179" name="Google Shape;179;p27"/>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rtl="0"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rtl="0"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rtl="0"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rtl="0"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rtl="0"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rtl="0"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rtl="0"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rtl="0"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80" name="Google Shape;180;p27"/>
          <p:cNvSpPr txBox="1"/>
          <p:nvPr>
            <p:ph idx="5" type="subTitle"/>
          </p:nvPr>
        </p:nvSpPr>
        <p:spPr>
          <a:xfrm>
            <a:off x="6066450" y="2233331"/>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rt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p:txBody>
      </p:sp>
      <p:sp>
        <p:nvSpPr>
          <p:cNvPr id="181" name="Google Shape;181;p27"/>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rtl="0"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rtl="0"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rtl="0"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rtl="0"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rtl="0"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rtl="0"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rtl="0"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rtl="0"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82" name="Google Shape;182;p27"/>
          <p:cNvSpPr txBox="1"/>
          <p:nvPr>
            <p:ph idx="7" type="subTitle"/>
          </p:nvPr>
        </p:nvSpPr>
        <p:spPr>
          <a:xfrm>
            <a:off x="6562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27"/>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rtl="0"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rtl="0"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rtl="0"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rtl="0"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rtl="0"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rtl="0"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rtl="0"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rtl="0"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84" name="Google Shape;184;p27"/>
          <p:cNvSpPr txBox="1"/>
          <p:nvPr>
            <p:ph idx="9" type="subTitle"/>
          </p:nvPr>
        </p:nvSpPr>
        <p:spPr>
          <a:xfrm>
            <a:off x="33613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5" name="Google Shape;185;p27"/>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rtl="0"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rtl="0"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rtl="0"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rtl="0"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rtl="0"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rtl="0"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rtl="0"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rtl="0"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86" name="Google Shape;186;p27"/>
          <p:cNvSpPr txBox="1"/>
          <p:nvPr>
            <p:ph idx="14" type="subTitle"/>
          </p:nvPr>
        </p:nvSpPr>
        <p:spPr>
          <a:xfrm>
            <a:off x="6066450" y="4084725"/>
            <a:ext cx="2421300" cy="6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7" name="Google Shape;187;p27"/>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igtree"/>
              <a:buNone/>
              <a:defRPr b="1" sz="1900">
                <a:solidFill>
                  <a:srgbClr val="FFFFFF"/>
                </a:solidFill>
                <a:latin typeface="Figtree"/>
                <a:ea typeface="Figtree"/>
                <a:cs typeface="Figtree"/>
                <a:sym typeface="Figtree"/>
              </a:defRPr>
            </a:lvl1pPr>
            <a:lvl2pPr lvl="1" rtl="0" algn="ctr">
              <a:lnSpc>
                <a:spcPct val="100000"/>
              </a:lnSpc>
              <a:spcBef>
                <a:spcPts val="0"/>
              </a:spcBef>
              <a:spcAft>
                <a:spcPts val="0"/>
              </a:spcAft>
              <a:buSzPts val="2800"/>
              <a:buFont typeface="Figtree"/>
              <a:buNone/>
              <a:defRPr b="1" sz="2800">
                <a:latin typeface="Figtree"/>
                <a:ea typeface="Figtree"/>
                <a:cs typeface="Figtree"/>
                <a:sym typeface="Figtree"/>
              </a:defRPr>
            </a:lvl2pPr>
            <a:lvl3pPr lvl="2" rtl="0" algn="ctr">
              <a:lnSpc>
                <a:spcPct val="100000"/>
              </a:lnSpc>
              <a:spcBef>
                <a:spcPts val="0"/>
              </a:spcBef>
              <a:spcAft>
                <a:spcPts val="0"/>
              </a:spcAft>
              <a:buSzPts val="2800"/>
              <a:buFont typeface="Figtree"/>
              <a:buNone/>
              <a:defRPr b="1" sz="2800">
                <a:latin typeface="Figtree"/>
                <a:ea typeface="Figtree"/>
                <a:cs typeface="Figtree"/>
                <a:sym typeface="Figtree"/>
              </a:defRPr>
            </a:lvl3pPr>
            <a:lvl4pPr lvl="3" rtl="0" algn="ctr">
              <a:lnSpc>
                <a:spcPct val="100000"/>
              </a:lnSpc>
              <a:spcBef>
                <a:spcPts val="0"/>
              </a:spcBef>
              <a:spcAft>
                <a:spcPts val="0"/>
              </a:spcAft>
              <a:buSzPts val="2800"/>
              <a:buFont typeface="Figtree"/>
              <a:buNone/>
              <a:defRPr b="1" sz="2800">
                <a:latin typeface="Figtree"/>
                <a:ea typeface="Figtree"/>
                <a:cs typeface="Figtree"/>
                <a:sym typeface="Figtree"/>
              </a:defRPr>
            </a:lvl4pPr>
            <a:lvl5pPr lvl="4" rtl="0" algn="ctr">
              <a:lnSpc>
                <a:spcPct val="100000"/>
              </a:lnSpc>
              <a:spcBef>
                <a:spcPts val="0"/>
              </a:spcBef>
              <a:spcAft>
                <a:spcPts val="0"/>
              </a:spcAft>
              <a:buSzPts val="2800"/>
              <a:buFont typeface="Figtree"/>
              <a:buNone/>
              <a:defRPr b="1" sz="2800">
                <a:latin typeface="Figtree"/>
                <a:ea typeface="Figtree"/>
                <a:cs typeface="Figtree"/>
                <a:sym typeface="Figtree"/>
              </a:defRPr>
            </a:lvl5pPr>
            <a:lvl6pPr lvl="5" rtl="0" algn="ctr">
              <a:lnSpc>
                <a:spcPct val="100000"/>
              </a:lnSpc>
              <a:spcBef>
                <a:spcPts val="0"/>
              </a:spcBef>
              <a:spcAft>
                <a:spcPts val="0"/>
              </a:spcAft>
              <a:buSzPts val="2800"/>
              <a:buFont typeface="Figtree"/>
              <a:buNone/>
              <a:defRPr b="1" sz="2800">
                <a:latin typeface="Figtree"/>
                <a:ea typeface="Figtree"/>
                <a:cs typeface="Figtree"/>
                <a:sym typeface="Figtree"/>
              </a:defRPr>
            </a:lvl6pPr>
            <a:lvl7pPr lvl="6" rtl="0" algn="ctr">
              <a:lnSpc>
                <a:spcPct val="100000"/>
              </a:lnSpc>
              <a:spcBef>
                <a:spcPts val="0"/>
              </a:spcBef>
              <a:spcAft>
                <a:spcPts val="0"/>
              </a:spcAft>
              <a:buSzPts val="2800"/>
              <a:buFont typeface="Figtree"/>
              <a:buNone/>
              <a:defRPr b="1" sz="2800">
                <a:latin typeface="Figtree"/>
                <a:ea typeface="Figtree"/>
                <a:cs typeface="Figtree"/>
                <a:sym typeface="Figtree"/>
              </a:defRPr>
            </a:lvl7pPr>
            <a:lvl8pPr lvl="7" rtl="0" algn="ctr">
              <a:lnSpc>
                <a:spcPct val="100000"/>
              </a:lnSpc>
              <a:spcBef>
                <a:spcPts val="0"/>
              </a:spcBef>
              <a:spcAft>
                <a:spcPts val="0"/>
              </a:spcAft>
              <a:buSzPts val="2800"/>
              <a:buFont typeface="Figtree"/>
              <a:buNone/>
              <a:defRPr b="1" sz="2800">
                <a:latin typeface="Figtree"/>
                <a:ea typeface="Figtree"/>
                <a:cs typeface="Figtree"/>
                <a:sym typeface="Figtree"/>
              </a:defRPr>
            </a:lvl8pPr>
            <a:lvl9pPr lvl="8" rtl="0" algn="ctr">
              <a:lnSpc>
                <a:spcPct val="100000"/>
              </a:lnSpc>
              <a:spcBef>
                <a:spcPts val="0"/>
              </a:spcBef>
              <a:spcAft>
                <a:spcPts val="0"/>
              </a:spcAft>
              <a:buSzPts val="2800"/>
              <a:buFont typeface="Figtree"/>
              <a:buNone/>
              <a:defRPr b="1" sz="2800">
                <a:latin typeface="Figtree"/>
                <a:ea typeface="Figtree"/>
                <a:cs typeface="Figtree"/>
                <a:sym typeface="Figtree"/>
              </a:defRPr>
            </a:lvl9pPr>
          </a:lstStyle>
          <a:p/>
        </p:txBody>
      </p:sp>
      <p:sp>
        <p:nvSpPr>
          <p:cNvPr id="188" name="Google Shape;188;p27"/>
          <p:cNvSpPr txBox="1"/>
          <p:nvPr>
            <p:ph hasCustomPrompt="1" idx="16" type="title"/>
          </p:nvPr>
        </p:nvSpPr>
        <p:spPr>
          <a:xfrm>
            <a:off x="1532300" y="124277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r>
              <a:t>xx%</a:t>
            </a:r>
          </a:p>
        </p:txBody>
      </p:sp>
      <p:sp>
        <p:nvSpPr>
          <p:cNvPr id="189" name="Google Shape;189;p27"/>
          <p:cNvSpPr txBox="1"/>
          <p:nvPr>
            <p:ph hasCustomPrompt="1" idx="17" type="title"/>
          </p:nvPr>
        </p:nvSpPr>
        <p:spPr>
          <a:xfrm>
            <a:off x="15323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r>
              <a:t>xx%</a:t>
            </a:r>
          </a:p>
        </p:txBody>
      </p:sp>
      <p:sp>
        <p:nvSpPr>
          <p:cNvPr id="190" name="Google Shape;190;p27"/>
          <p:cNvSpPr txBox="1"/>
          <p:nvPr>
            <p:ph hasCustomPrompt="1" idx="18" type="title"/>
          </p:nvPr>
        </p:nvSpPr>
        <p:spPr>
          <a:xfrm>
            <a:off x="4237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r>
              <a:t>xx%</a:t>
            </a:r>
          </a:p>
        </p:txBody>
      </p:sp>
      <p:sp>
        <p:nvSpPr>
          <p:cNvPr id="191" name="Google Shape;191;p27"/>
          <p:cNvSpPr txBox="1"/>
          <p:nvPr>
            <p:ph hasCustomPrompt="1" idx="19" type="title"/>
          </p:nvPr>
        </p:nvSpPr>
        <p:spPr>
          <a:xfrm>
            <a:off x="4237500" y="30844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r>
              <a:t>xx%</a:t>
            </a:r>
          </a:p>
        </p:txBody>
      </p:sp>
      <p:sp>
        <p:nvSpPr>
          <p:cNvPr id="192" name="Google Shape;192;p27"/>
          <p:cNvSpPr txBox="1"/>
          <p:nvPr>
            <p:ph hasCustomPrompt="1" idx="20" type="title"/>
          </p:nvPr>
        </p:nvSpPr>
        <p:spPr>
          <a:xfrm>
            <a:off x="6942450" y="1242825"/>
            <a:ext cx="6690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r>
              <a:t>xx%</a:t>
            </a:r>
          </a:p>
        </p:txBody>
      </p:sp>
      <p:sp>
        <p:nvSpPr>
          <p:cNvPr id="193" name="Google Shape;193;p27"/>
          <p:cNvSpPr txBox="1"/>
          <p:nvPr>
            <p:ph hasCustomPrompt="1" idx="21" type="title"/>
          </p:nvPr>
        </p:nvSpPr>
        <p:spPr>
          <a:xfrm>
            <a:off x="6942300" y="3084425"/>
            <a:ext cx="669300" cy="66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43170"/>
              </a:buClr>
              <a:buSzPts val="3000"/>
              <a:buFont typeface="Figtree ExtraBold"/>
              <a:buNone/>
              <a:defRPr b="0" sz="3000">
                <a:solidFill>
                  <a:srgbClr val="043170"/>
                </a:solidFill>
                <a:latin typeface="Figtree ExtraBold"/>
                <a:ea typeface="Figtree ExtraBold"/>
                <a:cs typeface="Figtree ExtraBold"/>
                <a:sym typeface="Figtree ExtraBold"/>
              </a:defRPr>
            </a:lvl1pPr>
            <a:lvl2pPr lvl="1"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rtl="0" algn="ctr">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17" name="Shape 17"/>
        <p:cNvGrpSpPr/>
        <p:nvPr/>
      </p:nvGrpSpPr>
      <p:grpSpPr>
        <a:xfrm>
          <a:off x="0" y="0"/>
          <a:ext cx="0" cy="0"/>
          <a:chOff x="0" y="0"/>
          <a:chExt cx="0" cy="0"/>
        </a:xfrm>
      </p:grpSpPr>
      <p:sp>
        <p:nvSpPr>
          <p:cNvPr id="18" name="Google Shape;18;p4"/>
          <p:cNvSpPr/>
          <p:nvPr/>
        </p:nvSpPr>
        <p:spPr>
          <a:xfrm>
            <a:off x="406950" y="352200"/>
            <a:ext cx="8330100" cy="4311000"/>
          </a:xfrm>
          <a:prstGeom prst="rect">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20" name="Google Shape;20;p4"/>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p:txBody>
      </p:sp>
      <p:sp>
        <p:nvSpPr>
          <p:cNvPr id="21" name="Google Shape;21;p4"/>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b="1" sz="72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pic>
        <p:nvPicPr>
          <p:cNvPr id="22" name="Google Shape;22;p4"/>
          <p:cNvPicPr preferRelativeResize="0"/>
          <p:nvPr/>
        </p:nvPicPr>
        <p:blipFill rotWithShape="1">
          <a:blip r:embed="rId2">
            <a:alphaModFix/>
          </a:blip>
          <a:srcRect b="9337" l="4454" r="4445" t="6847"/>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chemeClr val="lt1"/>
        </a:solidFill>
      </p:bgPr>
    </p:bg>
    <p:spTree>
      <p:nvGrpSpPr>
        <p:cNvPr id="24" name="Shape 24"/>
        <p:cNvGrpSpPr/>
        <p:nvPr/>
      </p:nvGrpSpPr>
      <p:grpSpPr>
        <a:xfrm>
          <a:off x="0" y="0"/>
          <a:ext cx="0" cy="0"/>
          <a:chOff x="0" y="0"/>
          <a:chExt cx="0" cy="0"/>
        </a:xfrm>
      </p:grpSpPr>
      <p:sp>
        <p:nvSpPr>
          <p:cNvPr id="25" name="Google Shape;25;p6"/>
          <p:cNvSpPr/>
          <p:nvPr/>
        </p:nvSpPr>
        <p:spPr>
          <a:xfrm>
            <a:off x="406950" y="352200"/>
            <a:ext cx="8330100" cy="4311000"/>
          </a:xfrm>
          <a:prstGeom prst="rect">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200"/>
              <a:buNone/>
              <a:defRPr b="1" sz="2200"/>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27" name="Google Shape;27;p6"/>
          <p:cNvSpPr txBox="1"/>
          <p:nvPr>
            <p:ph idx="1" type="body"/>
          </p:nvPr>
        </p:nvSpPr>
        <p:spPr>
          <a:xfrm>
            <a:off x="1454050" y="1904925"/>
            <a:ext cx="5877000" cy="2502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0"/>
              </a:spcBef>
              <a:spcAft>
                <a:spcPts val="0"/>
              </a:spcAft>
              <a:buSzPts val="1400"/>
              <a:buChar char="○"/>
              <a:defRPr sz="1400"/>
            </a:lvl2pPr>
            <a:lvl3pPr indent="-311150" lvl="2" marL="1371600" algn="ctr">
              <a:lnSpc>
                <a:spcPct val="100000"/>
              </a:lnSpc>
              <a:spcBef>
                <a:spcPts val="0"/>
              </a:spcBef>
              <a:spcAft>
                <a:spcPts val="0"/>
              </a:spcAft>
              <a:buSzPts val="1300"/>
              <a:buChar char="■"/>
              <a:defRPr sz="1300"/>
            </a:lvl3pPr>
            <a:lvl4pPr indent="-311150" lvl="3" marL="1828800" algn="ctr">
              <a:lnSpc>
                <a:spcPct val="100000"/>
              </a:lnSpc>
              <a:spcBef>
                <a:spcPts val="0"/>
              </a:spcBef>
              <a:spcAft>
                <a:spcPts val="0"/>
              </a:spcAft>
              <a:buSzPts val="1300"/>
              <a:buChar char="●"/>
              <a:defRPr sz="1300"/>
            </a:lvl4pPr>
            <a:lvl5pPr indent="-304800" lvl="4" marL="2286000" algn="ctr">
              <a:lnSpc>
                <a:spcPct val="100000"/>
              </a:lnSpc>
              <a:spcBef>
                <a:spcPts val="0"/>
              </a:spcBef>
              <a:spcAft>
                <a:spcPts val="0"/>
              </a:spcAft>
              <a:buSzPts val="1200"/>
              <a:buChar char="○"/>
              <a:defRPr sz="1200"/>
            </a:lvl5pPr>
            <a:lvl6pPr indent="-304800" lvl="5" marL="2743200" algn="ctr">
              <a:lnSpc>
                <a:spcPct val="100000"/>
              </a:lnSpc>
              <a:spcBef>
                <a:spcPts val="0"/>
              </a:spcBef>
              <a:spcAft>
                <a:spcPts val="0"/>
              </a:spcAft>
              <a:buSzPts val="1200"/>
              <a:buChar char="■"/>
              <a:defRPr sz="1200"/>
            </a:lvl6pPr>
            <a:lvl7pPr indent="-298450" lvl="6" marL="3200400" algn="ctr">
              <a:lnSpc>
                <a:spcPct val="100000"/>
              </a:lnSpc>
              <a:spcBef>
                <a:spcPts val="0"/>
              </a:spcBef>
              <a:spcAft>
                <a:spcPts val="0"/>
              </a:spcAft>
              <a:buSzPts val="1100"/>
              <a:buChar char="●"/>
              <a:defRPr sz="1100"/>
            </a:lvl7pPr>
            <a:lvl8pPr indent="-298450" lvl="7" marL="3657600" algn="ctr">
              <a:lnSpc>
                <a:spcPct val="100000"/>
              </a:lnSpc>
              <a:spcBef>
                <a:spcPts val="0"/>
              </a:spcBef>
              <a:spcAft>
                <a:spcPts val="0"/>
              </a:spcAft>
              <a:buSzPts val="1100"/>
              <a:buChar char="○"/>
              <a:defRPr sz="1100"/>
            </a:lvl8pPr>
            <a:lvl9pPr indent="-292100" lvl="8" marL="4114800" algn="ctr">
              <a:lnSpc>
                <a:spcPct val="100000"/>
              </a:lnSpc>
              <a:spcBef>
                <a:spcPts val="0"/>
              </a:spcBef>
              <a:spcAft>
                <a:spcPts val="0"/>
              </a:spcAft>
              <a:buSzPts val="1000"/>
              <a:buChar char="■"/>
              <a:defRPr sz="1000"/>
            </a:lvl9pPr>
          </a:lstStyle>
          <a:p/>
        </p:txBody>
      </p:sp>
      <p:sp>
        <p:nvSpPr>
          <p:cNvPr id="28" name="Google Shape;28;p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29" name="Shape 29"/>
        <p:cNvGrpSpPr/>
        <p:nvPr/>
      </p:nvGrpSpPr>
      <p:grpSpPr>
        <a:xfrm>
          <a:off x="0" y="0"/>
          <a:ext cx="0" cy="0"/>
          <a:chOff x="0" y="0"/>
          <a:chExt cx="0" cy="0"/>
        </a:xfrm>
      </p:grpSpPr>
      <p:sp>
        <p:nvSpPr>
          <p:cNvPr id="30" name="Google Shape;30;p7"/>
          <p:cNvSpPr/>
          <p:nvPr/>
        </p:nvSpPr>
        <p:spPr>
          <a:xfrm>
            <a:off x="1395500" y="892500"/>
            <a:ext cx="6189000" cy="2731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
          <p:cNvSpPr txBox="1"/>
          <p:nvPr>
            <p:ph idx="1" type="subTitle"/>
          </p:nvPr>
        </p:nvSpPr>
        <p:spPr>
          <a:xfrm>
            <a:off x="1894475" y="1126950"/>
            <a:ext cx="5397600" cy="21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Figtree"/>
              <a:buNone/>
              <a:defRPr b="1" sz="3000">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p:txBody>
      </p:sp>
      <p:sp>
        <p:nvSpPr>
          <p:cNvPr id="32" name="Google Shape;32;p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7"/>
          <p:cNvSpPr txBox="1"/>
          <p:nvPr>
            <p:ph idx="2" type="subTitle"/>
          </p:nvPr>
        </p:nvSpPr>
        <p:spPr>
          <a:xfrm>
            <a:off x="1894475" y="2977400"/>
            <a:ext cx="29208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34" name="Shape 34"/>
        <p:cNvGrpSpPr/>
        <p:nvPr/>
      </p:nvGrpSpPr>
      <p:grpSpPr>
        <a:xfrm>
          <a:off x="0" y="0"/>
          <a:ext cx="0" cy="0"/>
          <a:chOff x="0" y="0"/>
          <a:chExt cx="0" cy="0"/>
        </a:xfrm>
      </p:grpSpPr>
      <p:sp>
        <p:nvSpPr>
          <p:cNvPr id="35" name="Google Shape;35;p8"/>
          <p:cNvSpPr/>
          <p:nvPr/>
        </p:nvSpPr>
        <p:spPr>
          <a:xfrm>
            <a:off x="0" y="1027350"/>
            <a:ext cx="9144000" cy="308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
          <p:cNvSpPr txBox="1"/>
          <p:nvPr>
            <p:ph type="title"/>
          </p:nvPr>
        </p:nvSpPr>
        <p:spPr>
          <a:xfrm>
            <a:off x="1630100" y="1725450"/>
            <a:ext cx="3055500" cy="11145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p:txBody>
      </p:sp>
      <p:sp>
        <p:nvSpPr>
          <p:cNvPr id="37" name="Google Shape;37;p8"/>
          <p:cNvSpPr txBox="1"/>
          <p:nvPr>
            <p:ph idx="1" type="subTitle"/>
          </p:nvPr>
        </p:nvSpPr>
        <p:spPr>
          <a:xfrm>
            <a:off x="1915400" y="2839950"/>
            <a:ext cx="2770200" cy="57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p:txBody>
      </p:sp>
      <p:sp>
        <p:nvSpPr>
          <p:cNvPr id="38" name="Google Shape;38;p8"/>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39" name="Shape 39"/>
        <p:cNvGrpSpPr/>
        <p:nvPr/>
      </p:nvGrpSpPr>
      <p:grpSpPr>
        <a:xfrm>
          <a:off x="0" y="0"/>
          <a:ext cx="0" cy="0"/>
          <a:chOff x="0" y="0"/>
          <a:chExt cx="0" cy="0"/>
        </a:xfrm>
      </p:grpSpPr>
      <p:sp>
        <p:nvSpPr>
          <p:cNvPr id="40" name="Google Shape;40;p9"/>
          <p:cNvSpPr/>
          <p:nvPr/>
        </p:nvSpPr>
        <p:spPr>
          <a:xfrm>
            <a:off x="-73650" y="-11150"/>
            <a:ext cx="9228900" cy="52188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9"/>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p:nvPr/>
        </p:nvSpPr>
        <p:spPr>
          <a:xfrm>
            <a:off x="1430400" y="1371450"/>
            <a:ext cx="1147200" cy="3990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9"/>
          <p:cNvSpPr txBox="1"/>
          <p:nvPr>
            <p:ph type="title"/>
          </p:nvPr>
        </p:nvSpPr>
        <p:spPr>
          <a:xfrm>
            <a:off x="2675900" y="1220035"/>
            <a:ext cx="39261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44" name="Google Shape;44;p9"/>
          <p:cNvSpPr txBox="1"/>
          <p:nvPr>
            <p:ph idx="1" type="subTitle"/>
          </p:nvPr>
        </p:nvSpPr>
        <p:spPr>
          <a:xfrm>
            <a:off x="2675901" y="2547750"/>
            <a:ext cx="3136200" cy="194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45" name="Shape 45"/>
        <p:cNvGrpSpPr/>
        <p:nvPr/>
      </p:nvGrpSpPr>
      <p:grpSpPr>
        <a:xfrm>
          <a:off x="0" y="0"/>
          <a:ext cx="0" cy="0"/>
          <a:chOff x="0" y="0"/>
          <a:chExt cx="0" cy="0"/>
        </a:xfrm>
      </p:grpSpPr>
      <p:sp>
        <p:nvSpPr>
          <p:cNvPr id="46" name="Google Shape;46;p10"/>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p:txBody>
      </p:sp>
      <p:sp>
        <p:nvSpPr>
          <p:cNvPr id="47" name="Google Shape;47;p10"/>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48" name="Google Shape;48;p1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9" name="Google Shape;49;p10"/>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0" name="Google Shape;50;p10"/>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51" name="Google Shape;51;p10"/>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52" name="Google Shape;52;p10"/>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53" name="Google Shape;53;p10"/>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p:txBody>
      </p:sp>
      <p:sp>
        <p:nvSpPr>
          <p:cNvPr id="54" name="Google Shape;54;p10"/>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55" name="Google Shape;55;p10"/>
          <p:cNvSpPr/>
          <p:nvPr/>
        </p:nvSpPr>
        <p:spPr>
          <a:xfrm>
            <a:off x="0" y="0"/>
            <a:ext cx="2855700" cy="51435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0"/>
          <p:cNvSpPr/>
          <p:nvPr/>
        </p:nvSpPr>
        <p:spPr>
          <a:xfrm>
            <a:off x="3582225" y="1426175"/>
            <a:ext cx="838800" cy="8199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0"/>
          <p:cNvSpPr/>
          <p:nvPr/>
        </p:nvSpPr>
        <p:spPr>
          <a:xfrm>
            <a:off x="3582225" y="2553400"/>
            <a:ext cx="838800" cy="8199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p:nvPr/>
        </p:nvSpPr>
        <p:spPr>
          <a:xfrm>
            <a:off x="3582225" y="3680625"/>
            <a:ext cx="838800" cy="819900"/>
          </a:xfrm>
          <a:prstGeom prst="rect">
            <a:avLst/>
          </a:prstGeom>
          <a:solidFill>
            <a:srgbClr val="0431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0"/>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0" name="Google Shape;60;p10"/>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0"/>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Figtree"/>
              <a:buNone/>
              <a:defRPr b="1" i="0" sz="2400" u="none" cap="none" strike="noStrike">
                <a:solidFill>
                  <a:schemeClr val="dk1"/>
                </a:solidFill>
                <a:latin typeface="Figtree"/>
                <a:ea typeface="Figtree"/>
                <a:cs typeface="Figtree"/>
                <a:sym typeface="Figtree"/>
              </a:defRPr>
            </a:lvl1pPr>
            <a:lvl2pPr lvl="1"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2pPr>
            <a:lvl3pPr lvl="2"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3pPr>
            <a:lvl4pPr lvl="3"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4pPr>
            <a:lvl5pPr lvl="4"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5pPr>
            <a:lvl6pPr lvl="5"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6pPr>
            <a:lvl7pPr lvl="6"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7pPr>
            <a:lvl8pPr lvl="7"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8pPr>
            <a:lvl9pPr lvl="8" marR="0" rtl="0" algn="l">
              <a:lnSpc>
                <a:spcPct val="100000"/>
              </a:lnSpc>
              <a:spcBef>
                <a:spcPts val="0"/>
              </a:spcBef>
              <a:spcAft>
                <a:spcPts val="0"/>
              </a:spcAft>
              <a:buClr>
                <a:schemeClr val="dk1"/>
              </a:buClr>
              <a:buSzPts val="2400"/>
              <a:buFont typeface="Figtree"/>
              <a:buNone/>
              <a:defRPr i="0" sz="2400" u="none" cap="none" strike="noStrike">
                <a:solidFill>
                  <a:schemeClr val="dk1"/>
                </a:solidFill>
                <a:latin typeface="Figtree"/>
                <a:ea typeface="Figtree"/>
                <a:cs typeface="Figtree"/>
                <a:sym typeface="Figtree"/>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Albert Sans Light"/>
              <a:buChar char="●"/>
              <a:defRPr i="0" sz="1400" u="none" cap="none" strike="noStrike">
                <a:solidFill>
                  <a:schemeClr val="lt2"/>
                </a:solidFill>
                <a:latin typeface="Albert Sans Light"/>
                <a:ea typeface="Albert Sans Light"/>
                <a:cs typeface="Albert Sans Light"/>
                <a:sym typeface="Albert Sans Light"/>
              </a:defRPr>
            </a:lvl1pPr>
            <a:lvl2pPr indent="-317500" lvl="1" marL="914400" marR="0" rtl="0" algn="l">
              <a:lnSpc>
                <a:spcPct val="100000"/>
              </a:lnSpc>
              <a:spcBef>
                <a:spcPts val="0"/>
              </a:spcBef>
              <a:spcAft>
                <a:spcPts val="0"/>
              </a:spcAft>
              <a:buClr>
                <a:schemeClr val="lt2"/>
              </a:buClr>
              <a:buSzPts val="1400"/>
              <a:buFont typeface="Albert Sans Light"/>
              <a:buChar char="○"/>
              <a:defRPr i="0" sz="1400" u="none" cap="none" strike="noStrike">
                <a:solidFill>
                  <a:schemeClr val="lt2"/>
                </a:solidFill>
                <a:latin typeface="Albert Sans Light"/>
                <a:ea typeface="Albert Sans Light"/>
                <a:cs typeface="Albert Sans Light"/>
                <a:sym typeface="Albert Sans Light"/>
              </a:defRPr>
            </a:lvl2pPr>
            <a:lvl3pPr indent="-311150" lvl="2" marL="1371600" marR="0" rtl="0" algn="l">
              <a:lnSpc>
                <a:spcPct val="100000"/>
              </a:lnSpc>
              <a:spcBef>
                <a:spcPts val="0"/>
              </a:spcBef>
              <a:spcAft>
                <a:spcPts val="0"/>
              </a:spcAft>
              <a:buClr>
                <a:schemeClr val="lt2"/>
              </a:buClr>
              <a:buSzPts val="1300"/>
              <a:buFont typeface="Albert Sans Light"/>
              <a:buChar char="■"/>
              <a:defRPr i="0" sz="1300" u="none" cap="none" strike="noStrike">
                <a:solidFill>
                  <a:schemeClr val="lt2"/>
                </a:solidFill>
                <a:latin typeface="Albert Sans Light"/>
                <a:ea typeface="Albert Sans Light"/>
                <a:cs typeface="Albert Sans Light"/>
                <a:sym typeface="Albert Sans Light"/>
              </a:defRPr>
            </a:lvl3pPr>
            <a:lvl4pPr indent="-311150" lvl="3" marL="1828800" marR="0" rtl="0" algn="l">
              <a:lnSpc>
                <a:spcPct val="100000"/>
              </a:lnSpc>
              <a:spcBef>
                <a:spcPts val="0"/>
              </a:spcBef>
              <a:spcAft>
                <a:spcPts val="0"/>
              </a:spcAft>
              <a:buClr>
                <a:schemeClr val="lt2"/>
              </a:buClr>
              <a:buSzPts val="1300"/>
              <a:buFont typeface="Albert Sans Light"/>
              <a:buChar char="●"/>
              <a:defRPr i="0" sz="1300" u="none" cap="none" strike="noStrike">
                <a:solidFill>
                  <a:schemeClr val="lt2"/>
                </a:solidFill>
                <a:latin typeface="Albert Sans Light"/>
                <a:ea typeface="Albert Sans Light"/>
                <a:cs typeface="Albert Sans Light"/>
                <a:sym typeface="Albert Sans Light"/>
              </a:defRPr>
            </a:lvl4pPr>
            <a:lvl5pPr indent="-304800" lvl="4" marL="2286000" marR="0" rtl="0" algn="l">
              <a:lnSpc>
                <a:spcPct val="100000"/>
              </a:lnSpc>
              <a:spcBef>
                <a:spcPts val="0"/>
              </a:spcBef>
              <a:spcAft>
                <a:spcPts val="0"/>
              </a:spcAft>
              <a:buClr>
                <a:schemeClr val="lt2"/>
              </a:buClr>
              <a:buSzPts val="1200"/>
              <a:buFont typeface="Albert Sans Light"/>
              <a:buChar char="○"/>
              <a:defRPr i="0" sz="1200" u="none" cap="none" strike="noStrike">
                <a:solidFill>
                  <a:schemeClr val="lt2"/>
                </a:solidFill>
                <a:latin typeface="Albert Sans Light"/>
                <a:ea typeface="Albert Sans Light"/>
                <a:cs typeface="Albert Sans Light"/>
                <a:sym typeface="Albert Sans Light"/>
              </a:defRPr>
            </a:lvl5pPr>
            <a:lvl6pPr indent="-304800" lvl="5" marL="2743200" marR="0" rtl="0" algn="l">
              <a:lnSpc>
                <a:spcPct val="100000"/>
              </a:lnSpc>
              <a:spcBef>
                <a:spcPts val="0"/>
              </a:spcBef>
              <a:spcAft>
                <a:spcPts val="0"/>
              </a:spcAft>
              <a:buClr>
                <a:schemeClr val="lt2"/>
              </a:buClr>
              <a:buSzPts val="1200"/>
              <a:buFont typeface="Albert Sans Light"/>
              <a:buChar char="■"/>
              <a:defRPr i="0" sz="1200" u="none" cap="none" strike="noStrike">
                <a:solidFill>
                  <a:schemeClr val="lt2"/>
                </a:solidFill>
                <a:latin typeface="Albert Sans Light"/>
                <a:ea typeface="Albert Sans Light"/>
                <a:cs typeface="Albert Sans Light"/>
                <a:sym typeface="Albert Sans Light"/>
              </a:defRPr>
            </a:lvl6pPr>
            <a:lvl7pPr indent="-298450" lvl="6" marL="3200400" marR="0" rtl="0" algn="l">
              <a:lnSpc>
                <a:spcPct val="100000"/>
              </a:lnSpc>
              <a:spcBef>
                <a:spcPts val="0"/>
              </a:spcBef>
              <a:spcAft>
                <a:spcPts val="0"/>
              </a:spcAft>
              <a:buClr>
                <a:schemeClr val="lt2"/>
              </a:buClr>
              <a:buSzPts val="1100"/>
              <a:buFont typeface="Albert Sans Light"/>
              <a:buChar char="●"/>
              <a:defRPr i="0" sz="1100" u="none" cap="none" strike="noStrike">
                <a:solidFill>
                  <a:schemeClr val="lt2"/>
                </a:solidFill>
                <a:latin typeface="Albert Sans Light"/>
                <a:ea typeface="Albert Sans Light"/>
                <a:cs typeface="Albert Sans Light"/>
                <a:sym typeface="Albert Sans Light"/>
              </a:defRPr>
            </a:lvl7pPr>
            <a:lvl8pPr indent="-298450" lvl="7" marL="3657600" marR="0" rtl="0" algn="l">
              <a:lnSpc>
                <a:spcPct val="100000"/>
              </a:lnSpc>
              <a:spcBef>
                <a:spcPts val="0"/>
              </a:spcBef>
              <a:spcAft>
                <a:spcPts val="0"/>
              </a:spcAft>
              <a:buClr>
                <a:schemeClr val="lt2"/>
              </a:buClr>
              <a:buSzPts val="1100"/>
              <a:buFont typeface="Albert Sans Light"/>
              <a:buChar char="○"/>
              <a:defRPr i="0" sz="1100" u="none" cap="none" strike="noStrike">
                <a:solidFill>
                  <a:schemeClr val="lt2"/>
                </a:solidFill>
                <a:latin typeface="Albert Sans Light"/>
                <a:ea typeface="Albert Sans Light"/>
                <a:cs typeface="Albert Sans Light"/>
                <a:sym typeface="Albert Sans Light"/>
              </a:defRPr>
            </a:lvl8pPr>
            <a:lvl9pPr indent="-292100" lvl="8" marL="4114800" marR="0" rtl="0" algn="l">
              <a:lnSpc>
                <a:spcPct val="100000"/>
              </a:lnSpc>
              <a:spcBef>
                <a:spcPts val="0"/>
              </a:spcBef>
              <a:spcAft>
                <a:spcPts val="0"/>
              </a:spcAft>
              <a:buClr>
                <a:schemeClr val="lt2"/>
              </a:buClr>
              <a:buSzPts val="1000"/>
              <a:buFont typeface="Albert Sans Light"/>
              <a:buChar char="■"/>
              <a:defRPr i="0" sz="1000" u="none" cap="none" strike="noStrike">
                <a:solidFill>
                  <a:schemeClr val="lt2"/>
                </a:solidFill>
                <a:latin typeface="Albert Sans Light"/>
                <a:ea typeface="Albert Sans Light"/>
                <a:cs typeface="Albert Sans Light"/>
                <a:sym typeface="Albert Sans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en.wikipedia.org/wiki/Web_framework" TargetMode="External"/><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en.wikipedia.org/wiki/Web_framework" TargetMode="External"/><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laravel.com/docs/10.x/releases" TargetMode="External"/><Relationship Id="rId4" Type="http://schemas.openxmlformats.org/officeDocument/2006/relationships/hyperlink" Target="https://medium.com/@vannylaroche/why-i-still-use-laravel-10-better-than-laravel-11-f9348790383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hyperlink" Target="https://getcomposer.org/doc/00-intro.md" TargetMode="External"/><Relationship Id="rId5" Type="http://schemas.openxmlformats.org/officeDocument/2006/relationships/hyperlink" Target="https://getcomposer.org/doc/00-intro.md" TargetMode="External"/><Relationship Id="rId6" Type="http://schemas.openxmlformats.org/officeDocument/2006/relationships/hyperlink" Target="https://getcomposer.org/doc/00-intro.md" TargetMode="External"/><Relationship Id="rId7" Type="http://schemas.openxmlformats.org/officeDocument/2006/relationships/hyperlink" Target="https://getcomposer.org/doc/00-intro.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hyperlink" Target="https://www.youtube.com/watch?v=VQSobav5qy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laravel.com/docs/10.x/#installation-via-composer" TargetMode="Externa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laravel.com/docs/10.x/rout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8"/>
          <p:cNvPicPr preferRelativeResize="0"/>
          <p:nvPr/>
        </p:nvPicPr>
        <p:blipFill rotWithShape="1">
          <a:blip r:embed="rId3">
            <a:alphaModFix/>
          </a:blip>
          <a:srcRect b="0" l="0" r="34887" t="0"/>
          <a:stretch/>
        </p:blipFill>
        <p:spPr>
          <a:xfrm>
            <a:off x="0" y="0"/>
            <a:ext cx="5954002" cy="5143501"/>
          </a:xfrm>
          <a:prstGeom prst="rect">
            <a:avLst/>
          </a:prstGeom>
          <a:noFill/>
          <a:ln>
            <a:noFill/>
          </a:ln>
        </p:spPr>
      </p:pic>
      <p:sp>
        <p:nvSpPr>
          <p:cNvPr id="199" name="Google Shape;199;p28"/>
          <p:cNvSpPr txBox="1"/>
          <p:nvPr/>
        </p:nvSpPr>
        <p:spPr>
          <a:xfrm>
            <a:off x="579850" y="490850"/>
            <a:ext cx="45849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800"/>
              <a:buFont typeface="Arial"/>
              <a:buNone/>
            </a:pPr>
            <a:r>
              <a:rPr b="1" lang="es" sz="1800">
                <a:solidFill>
                  <a:schemeClr val="lt1"/>
                </a:solidFill>
                <a:latin typeface="Albert Sans"/>
                <a:ea typeface="Albert Sans"/>
                <a:cs typeface="Albert Sans"/>
                <a:sym typeface="Albert Sans"/>
              </a:rPr>
              <a:t>1604C063 </a:t>
            </a:r>
            <a:endParaRPr b="1" sz="1800">
              <a:solidFill>
                <a:schemeClr val="lt1"/>
              </a:solidFill>
              <a:latin typeface="Albert Sans"/>
              <a:ea typeface="Albert Sans"/>
              <a:cs typeface="Albert Sans"/>
              <a:sym typeface="Albert Sans"/>
            </a:endParaRPr>
          </a:p>
          <a:p>
            <a:pPr indent="0" lvl="0" marL="0" rtl="0" algn="l">
              <a:lnSpc>
                <a:spcPct val="115000"/>
              </a:lnSpc>
              <a:spcBef>
                <a:spcPts val="0"/>
              </a:spcBef>
              <a:spcAft>
                <a:spcPts val="0"/>
              </a:spcAft>
              <a:buClr>
                <a:srgbClr val="000000"/>
              </a:buClr>
              <a:buSzPts val="1800"/>
              <a:buFont typeface="Arial"/>
              <a:buNone/>
            </a:pPr>
            <a:r>
              <a:rPr b="1" lang="es" sz="1800">
                <a:solidFill>
                  <a:schemeClr val="lt1"/>
                </a:solidFill>
                <a:latin typeface="Albert Sans"/>
                <a:ea typeface="Albert Sans"/>
                <a:cs typeface="Albert Sans"/>
                <a:sym typeface="Albert Sans"/>
              </a:rPr>
              <a:t>Web Framework Programming</a:t>
            </a:r>
            <a:endParaRPr b="1" sz="1800">
              <a:solidFill>
                <a:schemeClr val="lt1"/>
              </a:solidFill>
              <a:latin typeface="Albert Sans"/>
              <a:ea typeface="Albert Sans"/>
              <a:cs typeface="Albert Sans"/>
              <a:sym typeface="Albert Sans"/>
            </a:endParaRPr>
          </a:p>
        </p:txBody>
      </p:sp>
      <p:sp>
        <p:nvSpPr>
          <p:cNvPr id="200" name="Google Shape;200;p28"/>
          <p:cNvSpPr txBox="1"/>
          <p:nvPr/>
        </p:nvSpPr>
        <p:spPr>
          <a:xfrm>
            <a:off x="579850" y="3954725"/>
            <a:ext cx="4004400" cy="65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600" u="none" cap="none" strike="noStrike">
                <a:solidFill>
                  <a:schemeClr val="lt1"/>
                </a:solidFill>
                <a:latin typeface="Albert Sans"/>
                <a:ea typeface="Albert Sans"/>
                <a:cs typeface="Albert Sans"/>
                <a:sym typeface="Albert Sans"/>
              </a:rPr>
              <a:t>WEEK </a:t>
            </a:r>
            <a:r>
              <a:rPr b="1" lang="es" sz="1600">
                <a:solidFill>
                  <a:schemeClr val="lt1"/>
                </a:solidFill>
                <a:latin typeface="Albert Sans"/>
                <a:ea typeface="Albert Sans"/>
                <a:cs typeface="Albert Sans"/>
                <a:sym typeface="Albert Sans"/>
              </a:rPr>
              <a:t>01</a:t>
            </a:r>
            <a:br>
              <a:rPr b="0" i="0" lang="es" sz="1600" u="none" cap="none" strike="noStrike">
                <a:solidFill>
                  <a:schemeClr val="lt1"/>
                </a:solidFill>
                <a:latin typeface="Albert Sans"/>
                <a:ea typeface="Albert Sans"/>
                <a:cs typeface="Albert Sans"/>
                <a:sym typeface="Albert Sans"/>
              </a:rPr>
            </a:br>
            <a:r>
              <a:rPr b="0" i="0" lang="es" sz="1600" u="none" cap="none" strike="noStrike">
                <a:solidFill>
                  <a:schemeClr val="lt1"/>
                </a:solidFill>
                <a:latin typeface="Albert Sans"/>
                <a:ea typeface="Albert Sans"/>
                <a:cs typeface="Albert Sans"/>
                <a:sym typeface="Albert Sans"/>
              </a:rPr>
              <a:t>Informatics Engineering</a:t>
            </a:r>
            <a:endParaRPr b="0" i="0" sz="1600" u="none" cap="none" strike="noStrike">
              <a:solidFill>
                <a:schemeClr val="lt1"/>
              </a:solidFill>
              <a:latin typeface="Albert Sans"/>
              <a:ea typeface="Albert Sans"/>
              <a:cs typeface="Albert Sans"/>
              <a:sym typeface="Albert Sans"/>
            </a:endParaRPr>
          </a:p>
          <a:p>
            <a:pPr indent="0" lvl="0" marL="0" marR="0" rtl="0" algn="l">
              <a:lnSpc>
                <a:spcPct val="115000"/>
              </a:lnSpc>
              <a:spcBef>
                <a:spcPts val="0"/>
              </a:spcBef>
              <a:spcAft>
                <a:spcPts val="0"/>
              </a:spcAft>
              <a:buClr>
                <a:srgbClr val="000000"/>
              </a:buClr>
              <a:buSzPts val="1200"/>
              <a:buFont typeface="Arial"/>
              <a:buNone/>
            </a:pPr>
            <a:r>
              <a:rPr b="0" i="0" lang="es" sz="1600" u="none" cap="none" strike="noStrike">
                <a:solidFill>
                  <a:schemeClr val="lt1"/>
                </a:solidFill>
                <a:latin typeface="Albert Sans"/>
                <a:ea typeface="Albert Sans"/>
                <a:cs typeface="Albert Sans"/>
                <a:sym typeface="Albert Sans"/>
              </a:rPr>
              <a:t>Universitas Surabaya</a:t>
            </a:r>
            <a:endParaRPr b="0" i="0" sz="1600" u="none" cap="none" strike="noStrike">
              <a:solidFill>
                <a:schemeClr val="lt1"/>
              </a:solidFill>
              <a:latin typeface="Albert Sans"/>
              <a:ea typeface="Albert Sans"/>
              <a:cs typeface="Albert Sans"/>
              <a:sym typeface="Albert Sans"/>
            </a:endParaRPr>
          </a:p>
        </p:txBody>
      </p:sp>
      <p:sp>
        <p:nvSpPr>
          <p:cNvPr id="201" name="Google Shape;201;p28"/>
          <p:cNvSpPr txBox="1"/>
          <p:nvPr/>
        </p:nvSpPr>
        <p:spPr>
          <a:xfrm>
            <a:off x="579850" y="2073825"/>
            <a:ext cx="4360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lang="es" sz="2200">
                <a:solidFill>
                  <a:schemeClr val="lt1"/>
                </a:solidFill>
                <a:latin typeface="Figtree"/>
                <a:ea typeface="Figtree"/>
                <a:cs typeface="Figtree"/>
                <a:sym typeface="Figtree"/>
              </a:rPr>
              <a:t>Introduction of Web </a:t>
            </a:r>
            <a:endParaRPr b="1" sz="2200">
              <a:solidFill>
                <a:schemeClr val="lt1"/>
              </a:solidFill>
              <a:latin typeface="Figtree"/>
              <a:ea typeface="Figtree"/>
              <a:cs typeface="Figtree"/>
              <a:sym typeface="Figtree"/>
            </a:endParaRPr>
          </a:p>
          <a:p>
            <a:pPr indent="0" lvl="0" marL="0" marR="0" rtl="0" algn="l">
              <a:lnSpc>
                <a:spcPct val="100000"/>
              </a:lnSpc>
              <a:spcBef>
                <a:spcPts val="0"/>
              </a:spcBef>
              <a:spcAft>
                <a:spcPts val="0"/>
              </a:spcAft>
              <a:buClr>
                <a:srgbClr val="000000"/>
              </a:buClr>
              <a:buSzPts val="4800"/>
              <a:buFont typeface="Arial"/>
              <a:buNone/>
            </a:pPr>
            <a:r>
              <a:rPr b="1" lang="es" sz="2200">
                <a:solidFill>
                  <a:schemeClr val="lt1"/>
                </a:solidFill>
                <a:latin typeface="Figtree"/>
                <a:ea typeface="Figtree"/>
                <a:cs typeface="Figtree"/>
                <a:sym typeface="Figtree"/>
              </a:rPr>
              <a:t>Framework Programming</a:t>
            </a:r>
            <a:endParaRPr b="1" sz="3800">
              <a:solidFill>
                <a:schemeClr val="lt1"/>
              </a:solidFill>
              <a:latin typeface="Figtree"/>
              <a:ea typeface="Figtree"/>
              <a:cs typeface="Figtree"/>
              <a:sym typeface="Figtree"/>
            </a:endParaRPr>
          </a:p>
        </p:txBody>
      </p:sp>
      <p:pic>
        <p:nvPicPr>
          <p:cNvPr id="202" name="Google Shape;202;p28"/>
          <p:cNvPicPr preferRelativeResize="0"/>
          <p:nvPr/>
        </p:nvPicPr>
        <p:blipFill rotWithShape="1">
          <a:blip r:embed="rId4">
            <a:alphaModFix/>
          </a:blip>
          <a:srcRect b="0" l="11137" r="11408" t="0"/>
          <a:stretch/>
        </p:blipFill>
        <p:spPr>
          <a:xfrm>
            <a:off x="4474725" y="807275"/>
            <a:ext cx="4360200" cy="4221924"/>
          </a:xfrm>
          <a:prstGeom prst="rect">
            <a:avLst/>
          </a:prstGeom>
          <a:noFill/>
          <a:ln>
            <a:noFill/>
          </a:ln>
        </p:spPr>
      </p:pic>
      <p:pic>
        <p:nvPicPr>
          <p:cNvPr id="203" name="Google Shape;203;p28"/>
          <p:cNvPicPr preferRelativeResize="0"/>
          <p:nvPr/>
        </p:nvPicPr>
        <p:blipFill>
          <a:blip r:embed="rId5">
            <a:alphaModFix/>
          </a:blip>
          <a:stretch>
            <a:fillRect/>
          </a:stretch>
        </p:blipFill>
        <p:spPr>
          <a:xfrm>
            <a:off x="6532616" y="186713"/>
            <a:ext cx="882616" cy="333575"/>
          </a:xfrm>
          <a:prstGeom prst="rect">
            <a:avLst/>
          </a:prstGeom>
          <a:noFill/>
          <a:ln>
            <a:noFill/>
          </a:ln>
        </p:spPr>
      </p:pic>
      <p:pic>
        <p:nvPicPr>
          <p:cNvPr id="204" name="Google Shape;204;p28"/>
          <p:cNvPicPr preferRelativeResize="0"/>
          <p:nvPr/>
        </p:nvPicPr>
        <p:blipFill>
          <a:blip r:embed="rId6">
            <a:alphaModFix/>
          </a:blip>
          <a:stretch>
            <a:fillRect/>
          </a:stretch>
        </p:blipFill>
        <p:spPr>
          <a:xfrm>
            <a:off x="7529531" y="99675"/>
            <a:ext cx="1346739" cy="507650"/>
          </a:xfrm>
          <a:prstGeom prst="rect">
            <a:avLst/>
          </a:prstGeom>
          <a:noFill/>
          <a:ln>
            <a:noFill/>
          </a:ln>
        </p:spPr>
      </p:pic>
      <p:sp>
        <p:nvSpPr>
          <p:cNvPr id="205" name="Google Shape;205;p2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0" y="23140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sz="3300">
                <a:solidFill>
                  <a:schemeClr val="lt1"/>
                </a:solidFill>
              </a:rPr>
              <a:t>Introduction Web Framework, Laravel &amp; Requirements of Laravel</a:t>
            </a:r>
            <a:endParaRPr sz="3300">
              <a:solidFill>
                <a:schemeClr val="lt1"/>
              </a:solidFill>
              <a:latin typeface="Figtree"/>
              <a:ea typeface="Figtree"/>
              <a:cs typeface="Figtree"/>
              <a:sym typeface="Figtree"/>
            </a:endParaRPr>
          </a:p>
        </p:txBody>
      </p:sp>
      <p:sp>
        <p:nvSpPr>
          <p:cNvPr id="293" name="Google Shape;293;p3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
        <p:nvSpPr>
          <p:cNvPr id="294" name="Google Shape;294;p3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8"/>
          <p:cNvPicPr preferRelativeResize="0"/>
          <p:nvPr/>
        </p:nvPicPr>
        <p:blipFill rotWithShape="1">
          <a:blip r:embed="rId3">
            <a:alphaModFix/>
          </a:blip>
          <a:srcRect b="0" l="31327" r="31955" t="0"/>
          <a:stretch/>
        </p:blipFill>
        <p:spPr>
          <a:xfrm>
            <a:off x="5786449" y="0"/>
            <a:ext cx="3357548" cy="5143499"/>
          </a:xfrm>
          <a:prstGeom prst="rect">
            <a:avLst/>
          </a:prstGeom>
          <a:noFill/>
          <a:ln>
            <a:noFill/>
          </a:ln>
        </p:spPr>
      </p:pic>
      <p:sp>
        <p:nvSpPr>
          <p:cNvPr id="300" name="Google Shape;300;p38"/>
          <p:cNvSpPr txBox="1"/>
          <p:nvPr>
            <p:ph idx="4294967295" type="body"/>
          </p:nvPr>
        </p:nvSpPr>
        <p:spPr>
          <a:xfrm>
            <a:off x="571325" y="1295875"/>
            <a:ext cx="3783300" cy="272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Web Framework (WF) adalah sebuah kerangka kerja perangkat lunak yang didesain untuk mendukung fase pengembangan dari web aplikasi seperti pembuatan layanan web, pengaturan asset web dan APIs.</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20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i="1" lang="es">
                <a:solidFill>
                  <a:schemeClr val="dk1"/>
                </a:solidFill>
                <a:latin typeface="Albert Sans"/>
                <a:ea typeface="Albert Sans"/>
                <a:cs typeface="Albert Sans"/>
                <a:sym typeface="Albert Sans"/>
              </a:rPr>
              <a:t>–</a:t>
            </a:r>
            <a:r>
              <a:rPr i="1" lang="es" u="sng">
                <a:solidFill>
                  <a:schemeClr val="hlink"/>
                </a:solidFill>
                <a:latin typeface="Albert Sans"/>
                <a:ea typeface="Albert Sans"/>
                <a:cs typeface="Albert Sans"/>
                <a:sym typeface="Albert Sans"/>
                <a:hlinkClick r:id="rId4"/>
              </a:rPr>
              <a:t>https://en.wikipedia.org/wiki/Web_framework</a:t>
            </a:r>
            <a:r>
              <a:rPr i="1" lang="es">
                <a:solidFill>
                  <a:schemeClr val="dk1"/>
                </a:solidFill>
                <a:latin typeface="Albert Sans"/>
                <a:ea typeface="Albert Sans"/>
                <a:cs typeface="Albert Sans"/>
                <a:sym typeface="Albert Sans"/>
              </a:rPr>
              <a:t> </a:t>
            </a:r>
            <a:endParaRPr i="1">
              <a:solidFill>
                <a:schemeClr val="dk1"/>
              </a:solidFill>
              <a:latin typeface="Albert Sans"/>
              <a:ea typeface="Albert Sans"/>
              <a:cs typeface="Albert Sans"/>
              <a:sym typeface="Albert Sans"/>
            </a:endParaRPr>
          </a:p>
        </p:txBody>
      </p:sp>
      <p:sp>
        <p:nvSpPr>
          <p:cNvPr id="301" name="Google Shape;301;p38"/>
          <p:cNvSpPr txBox="1"/>
          <p:nvPr>
            <p:ph idx="4294967295" type="title"/>
          </p:nvPr>
        </p:nvSpPr>
        <p:spPr>
          <a:xfrm>
            <a:off x="418925" y="3276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t>Apa itu “</a:t>
            </a:r>
            <a:r>
              <a:rPr lang="es" sz="2500">
                <a:solidFill>
                  <a:srgbClr val="000090"/>
                </a:solidFill>
                <a:latin typeface="Arial"/>
                <a:ea typeface="Arial"/>
                <a:cs typeface="Arial"/>
                <a:sym typeface="Arial"/>
              </a:rPr>
              <a:t>Web Framework</a:t>
            </a:r>
            <a:r>
              <a:rPr lang="es" sz="3200"/>
              <a:t>“?</a:t>
            </a:r>
            <a:endParaRPr sz="3200">
              <a:latin typeface="Figtree"/>
              <a:ea typeface="Figtree"/>
              <a:cs typeface="Figtree"/>
              <a:sym typeface="Figtree"/>
            </a:endParaRPr>
          </a:p>
        </p:txBody>
      </p:sp>
      <p:pic>
        <p:nvPicPr>
          <p:cNvPr id="302" name="Google Shape;302;p38"/>
          <p:cNvPicPr preferRelativeResize="0"/>
          <p:nvPr/>
        </p:nvPicPr>
        <p:blipFill rotWithShape="1">
          <a:blip r:embed="rId5">
            <a:alphaModFix/>
          </a:blip>
          <a:srcRect b="11520" l="12974" r="12967" t="-4578"/>
          <a:stretch/>
        </p:blipFill>
        <p:spPr>
          <a:xfrm>
            <a:off x="4252325" y="378625"/>
            <a:ext cx="4386824" cy="4133850"/>
          </a:xfrm>
          <a:prstGeom prst="rect">
            <a:avLst/>
          </a:prstGeom>
          <a:noFill/>
          <a:ln>
            <a:noFill/>
          </a:ln>
        </p:spPr>
      </p:pic>
      <p:sp>
        <p:nvSpPr>
          <p:cNvPr id="303" name="Google Shape;303;p3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chemeClr val="lt1"/>
                </a:solidFill>
                <a:latin typeface="Albert Sans"/>
                <a:ea typeface="Albert Sans"/>
                <a:cs typeface="Albert Sans"/>
                <a:sym typeface="Albert Sans"/>
              </a:rPr>
              <a:t>Informatics Engineering</a:t>
            </a:r>
            <a:r>
              <a:rPr lang="es" sz="1000">
                <a:solidFill>
                  <a:schemeClr val="lt1"/>
                </a:solidFill>
                <a:latin typeface="Albert Sans"/>
                <a:ea typeface="Albert Sans"/>
                <a:cs typeface="Albert Sans"/>
                <a:sym typeface="Albert Sans"/>
              </a:rPr>
              <a:t> | </a:t>
            </a:r>
            <a:r>
              <a:rPr b="0" i="0" lang="es" sz="1000" u="none" cap="none" strike="noStrike">
                <a:solidFill>
                  <a:schemeClr val="lt1"/>
                </a:solidFill>
                <a:latin typeface="Albert Sans"/>
                <a:ea typeface="Albert Sans"/>
                <a:cs typeface="Albert Sans"/>
                <a:sym typeface="Albert Sans"/>
              </a:rPr>
              <a:t>Universitas Surabaya</a:t>
            </a:r>
            <a:endParaRPr b="0" i="0" sz="1000" u="none" cap="none" strike="noStrike">
              <a:solidFill>
                <a:schemeClr val="lt1"/>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rotWithShape="1">
          <a:blip r:embed="rId3">
            <a:alphaModFix/>
          </a:blip>
          <a:srcRect b="0" l="31327" r="31955" t="0"/>
          <a:stretch/>
        </p:blipFill>
        <p:spPr>
          <a:xfrm>
            <a:off x="5786449" y="0"/>
            <a:ext cx="3357548" cy="5143499"/>
          </a:xfrm>
          <a:prstGeom prst="rect">
            <a:avLst/>
          </a:prstGeom>
          <a:noFill/>
          <a:ln>
            <a:noFill/>
          </a:ln>
        </p:spPr>
      </p:pic>
      <p:sp>
        <p:nvSpPr>
          <p:cNvPr id="309" name="Google Shape;309;p39"/>
          <p:cNvSpPr txBox="1"/>
          <p:nvPr>
            <p:ph idx="4294967295" type="body"/>
          </p:nvPr>
        </p:nvSpPr>
        <p:spPr>
          <a:xfrm>
            <a:off x="212325" y="1306750"/>
            <a:ext cx="4052400" cy="272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Web Framework (WF) memiliki </a:t>
            </a:r>
            <a:r>
              <a:rPr b="1" lang="es" sz="1600">
                <a:solidFill>
                  <a:schemeClr val="dk1"/>
                </a:solidFill>
                <a:latin typeface="Albert Sans"/>
                <a:ea typeface="Albert Sans"/>
                <a:cs typeface="Albert Sans"/>
                <a:sym typeface="Albert Sans"/>
              </a:rPr>
              <a:t>standar </a:t>
            </a:r>
            <a:r>
              <a:rPr lang="es" sz="1600">
                <a:solidFill>
                  <a:schemeClr val="dk1"/>
                </a:solidFill>
                <a:latin typeface="Albert Sans"/>
                <a:ea typeface="Albert Sans"/>
                <a:cs typeface="Albert Sans"/>
                <a:sym typeface="Albert Sans"/>
              </a:rPr>
              <a:t>untuk membuat coding, standar untuk mengompile program dan standar untuk </a:t>
            </a:r>
            <a:r>
              <a:rPr b="1" lang="es" sz="1600">
                <a:solidFill>
                  <a:schemeClr val="dk1"/>
                </a:solidFill>
                <a:latin typeface="Albert Sans"/>
                <a:ea typeface="Albert Sans"/>
                <a:cs typeface="Albert Sans"/>
                <a:sym typeface="Albert Sans"/>
              </a:rPr>
              <a:t>berkomunikasi dengan modul-modul terkait seperti database access</a:t>
            </a:r>
            <a:r>
              <a:rPr lang="es" sz="1600">
                <a:solidFill>
                  <a:schemeClr val="dk1"/>
                </a:solidFill>
                <a:latin typeface="Albert Sans"/>
                <a:ea typeface="Albert Sans"/>
                <a:cs typeface="Albert Sans"/>
                <a:sym typeface="Albert Sans"/>
              </a:rPr>
              <a:t>, template, session management dan mendukung </a:t>
            </a:r>
            <a:r>
              <a:rPr b="1" lang="es" sz="1600">
                <a:solidFill>
                  <a:schemeClr val="dk1"/>
                </a:solidFill>
                <a:latin typeface="Albert Sans"/>
                <a:ea typeface="Albert Sans"/>
                <a:cs typeface="Albert Sans"/>
                <a:sym typeface="Albert Sans"/>
              </a:rPr>
              <a:t>coding reuse.</a:t>
            </a:r>
            <a:endParaRPr b="1" sz="16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16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lang="es" sz="1600">
                <a:solidFill>
                  <a:schemeClr val="dk1"/>
                </a:solidFill>
                <a:latin typeface="Albert Sans"/>
                <a:ea typeface="Albert Sans"/>
                <a:cs typeface="Albert Sans"/>
                <a:sym typeface="Albert Sans"/>
              </a:rPr>
              <a:t>.</a:t>
            </a:r>
            <a:endParaRPr sz="16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t/>
            </a:r>
            <a:endParaRPr sz="1600">
              <a:solidFill>
                <a:schemeClr val="dk1"/>
              </a:solidFill>
              <a:latin typeface="Albert Sans"/>
              <a:ea typeface="Albert Sans"/>
              <a:cs typeface="Albert Sans"/>
              <a:sym typeface="Albert Sans"/>
            </a:endParaRPr>
          </a:p>
          <a:p>
            <a:pPr indent="0" lvl="0" marL="0" rtl="0" algn="l">
              <a:lnSpc>
                <a:spcPct val="100000"/>
              </a:lnSpc>
              <a:spcBef>
                <a:spcPts val="0"/>
              </a:spcBef>
              <a:spcAft>
                <a:spcPts val="0"/>
              </a:spcAft>
              <a:buSzPts val="1400"/>
              <a:buNone/>
            </a:pPr>
            <a:r>
              <a:rPr i="1" lang="es" sz="1000">
                <a:solidFill>
                  <a:schemeClr val="dk1"/>
                </a:solidFill>
                <a:latin typeface="Albert Sans"/>
                <a:ea typeface="Albert Sans"/>
                <a:cs typeface="Albert Sans"/>
                <a:sym typeface="Albert Sans"/>
              </a:rPr>
              <a:t>–</a:t>
            </a:r>
            <a:r>
              <a:rPr i="1" lang="es" sz="1000" u="sng">
                <a:solidFill>
                  <a:schemeClr val="hlink"/>
                </a:solidFill>
                <a:latin typeface="Albert Sans"/>
                <a:ea typeface="Albert Sans"/>
                <a:cs typeface="Albert Sans"/>
                <a:sym typeface="Albert Sans"/>
                <a:hlinkClick r:id="rId4"/>
              </a:rPr>
              <a:t>https://en.wikipedia.org/wiki/Web_framework</a:t>
            </a:r>
            <a:r>
              <a:rPr i="1" lang="es" sz="1000">
                <a:solidFill>
                  <a:schemeClr val="dk1"/>
                </a:solidFill>
                <a:latin typeface="Albert Sans"/>
                <a:ea typeface="Albert Sans"/>
                <a:cs typeface="Albert Sans"/>
                <a:sym typeface="Albert Sans"/>
              </a:rPr>
              <a:t> </a:t>
            </a:r>
            <a:endParaRPr i="1" sz="1000">
              <a:solidFill>
                <a:schemeClr val="dk1"/>
              </a:solidFill>
              <a:latin typeface="Albert Sans"/>
              <a:ea typeface="Albert Sans"/>
              <a:cs typeface="Albert Sans"/>
              <a:sym typeface="Albert Sans"/>
            </a:endParaRPr>
          </a:p>
        </p:txBody>
      </p:sp>
      <p:sp>
        <p:nvSpPr>
          <p:cNvPr id="310" name="Google Shape;310;p39"/>
          <p:cNvSpPr txBox="1"/>
          <p:nvPr>
            <p:ph idx="4294967295" type="title"/>
          </p:nvPr>
        </p:nvSpPr>
        <p:spPr>
          <a:xfrm>
            <a:off x="212325" y="-107325"/>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t>Apa itu “</a:t>
            </a:r>
            <a:r>
              <a:rPr lang="es" sz="2500">
                <a:solidFill>
                  <a:srgbClr val="000090"/>
                </a:solidFill>
                <a:latin typeface="Arial"/>
                <a:ea typeface="Arial"/>
                <a:cs typeface="Arial"/>
                <a:sym typeface="Arial"/>
              </a:rPr>
              <a:t>Web Framework</a:t>
            </a:r>
            <a:r>
              <a:rPr lang="es" sz="3200"/>
              <a:t>“?</a:t>
            </a:r>
            <a:endParaRPr sz="3200">
              <a:latin typeface="Figtree"/>
              <a:ea typeface="Figtree"/>
              <a:cs typeface="Figtree"/>
              <a:sym typeface="Figtree"/>
            </a:endParaRPr>
          </a:p>
        </p:txBody>
      </p:sp>
      <p:pic>
        <p:nvPicPr>
          <p:cNvPr id="311" name="Google Shape;311;p39"/>
          <p:cNvPicPr preferRelativeResize="0"/>
          <p:nvPr/>
        </p:nvPicPr>
        <p:blipFill rotWithShape="1">
          <a:blip r:embed="rId5">
            <a:alphaModFix/>
          </a:blip>
          <a:srcRect b="11520" l="12974" r="12967" t="-4578"/>
          <a:stretch/>
        </p:blipFill>
        <p:spPr>
          <a:xfrm>
            <a:off x="4252325" y="378625"/>
            <a:ext cx="4386824" cy="4133850"/>
          </a:xfrm>
          <a:prstGeom prst="rect">
            <a:avLst/>
          </a:prstGeom>
          <a:noFill/>
          <a:ln>
            <a:noFill/>
          </a:ln>
        </p:spPr>
      </p:pic>
      <p:sp>
        <p:nvSpPr>
          <p:cNvPr id="312" name="Google Shape;312;p3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chemeClr val="lt1"/>
                </a:solidFill>
                <a:latin typeface="Albert Sans"/>
                <a:ea typeface="Albert Sans"/>
                <a:cs typeface="Albert Sans"/>
                <a:sym typeface="Albert Sans"/>
              </a:rPr>
              <a:t>Informatics Engineering</a:t>
            </a:r>
            <a:r>
              <a:rPr lang="es" sz="1000">
                <a:solidFill>
                  <a:schemeClr val="lt1"/>
                </a:solidFill>
                <a:latin typeface="Albert Sans"/>
                <a:ea typeface="Albert Sans"/>
                <a:cs typeface="Albert Sans"/>
                <a:sym typeface="Albert Sans"/>
              </a:rPr>
              <a:t> | </a:t>
            </a:r>
            <a:r>
              <a:rPr b="0" i="0" lang="es" sz="1000" u="none" cap="none" strike="noStrike">
                <a:solidFill>
                  <a:schemeClr val="lt1"/>
                </a:solidFill>
                <a:latin typeface="Albert Sans"/>
                <a:ea typeface="Albert Sans"/>
                <a:cs typeface="Albert Sans"/>
                <a:sym typeface="Albert Sans"/>
              </a:rPr>
              <a:t>Universitas Surabaya</a:t>
            </a:r>
            <a:endParaRPr b="0" i="0" sz="1000" u="none" cap="none" strike="noStrike">
              <a:solidFill>
                <a:schemeClr val="lt1"/>
              </a:solidFill>
              <a:latin typeface="Albert Sans"/>
              <a:ea typeface="Albert Sans"/>
              <a:cs typeface="Albert Sans"/>
              <a:sym typeface="Alber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400">
                <a:solidFill>
                  <a:srgbClr val="000090"/>
                </a:solidFill>
                <a:latin typeface="Arial"/>
                <a:ea typeface="Arial"/>
                <a:cs typeface="Arial"/>
                <a:sym typeface="Arial"/>
              </a:rPr>
              <a:t>Laravel Architecture</a:t>
            </a:r>
            <a:endParaRPr sz="2800">
              <a:solidFill>
                <a:srgbClr val="0012A2"/>
              </a:solidFill>
              <a:latin typeface="Figtree"/>
              <a:ea typeface="Figtree"/>
              <a:cs typeface="Figtree"/>
              <a:sym typeface="Figtree"/>
            </a:endParaRPr>
          </a:p>
        </p:txBody>
      </p:sp>
      <p:sp>
        <p:nvSpPr>
          <p:cNvPr id="318" name="Google Shape;318;p4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319" name="Google Shape;319;p40"/>
          <p:cNvPicPr preferRelativeResize="0"/>
          <p:nvPr/>
        </p:nvPicPr>
        <p:blipFill>
          <a:blip r:embed="rId3">
            <a:alphaModFix/>
          </a:blip>
          <a:stretch>
            <a:fillRect/>
          </a:stretch>
        </p:blipFill>
        <p:spPr>
          <a:xfrm>
            <a:off x="130650" y="990550"/>
            <a:ext cx="6087100" cy="3530518"/>
          </a:xfrm>
          <a:prstGeom prst="rect">
            <a:avLst/>
          </a:prstGeom>
          <a:noFill/>
          <a:ln>
            <a:noFill/>
          </a:ln>
        </p:spPr>
      </p:pic>
      <p:sp>
        <p:nvSpPr>
          <p:cNvPr id="320" name="Google Shape;320;p40"/>
          <p:cNvSpPr txBox="1"/>
          <p:nvPr/>
        </p:nvSpPr>
        <p:spPr>
          <a:xfrm>
            <a:off x="6385325" y="1124400"/>
            <a:ext cx="2577300" cy="3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Albert Sans Light"/>
                <a:ea typeface="Albert Sans Light"/>
                <a:cs typeface="Albert Sans Light"/>
                <a:sym typeface="Albert Sans Light"/>
              </a:rPr>
              <a:t>MVC adalah pola arsitektur yang cukup sering digunakan dalam berbagai framework. </a:t>
            </a:r>
            <a:endParaRPr>
              <a:solidFill>
                <a:schemeClr val="dk2"/>
              </a:solidFill>
              <a:latin typeface="Albert Sans Light"/>
              <a:ea typeface="Albert Sans Light"/>
              <a:cs typeface="Albert Sans Light"/>
              <a:sym typeface="Albert Sans Light"/>
            </a:endParaRPr>
          </a:p>
          <a:p>
            <a:pPr indent="0" lvl="0" marL="0" rtl="0" algn="l">
              <a:spcBef>
                <a:spcPts val="0"/>
              </a:spcBef>
              <a:spcAft>
                <a:spcPts val="0"/>
              </a:spcAft>
              <a:buNone/>
            </a:pPr>
            <a:r>
              <a:rPr lang="es">
                <a:solidFill>
                  <a:schemeClr val="dk2"/>
                </a:solidFill>
                <a:latin typeface="Albert Sans Light"/>
                <a:ea typeface="Albert Sans Light"/>
                <a:cs typeface="Albert Sans Light"/>
                <a:sym typeface="Albert Sans Light"/>
              </a:rPr>
              <a:t>Pola arsitektur ini membagi 3 bagian fungsional yaitu: </a:t>
            </a:r>
            <a:endParaRPr>
              <a:solidFill>
                <a:schemeClr val="dk2"/>
              </a:solidFill>
              <a:latin typeface="Albert Sans Light"/>
              <a:ea typeface="Albert Sans Light"/>
              <a:cs typeface="Albert Sans Light"/>
              <a:sym typeface="Albert Sans Light"/>
            </a:endParaRPr>
          </a:p>
          <a:p>
            <a:pPr indent="-317500" lvl="0" marL="457200" rtl="0" algn="l">
              <a:spcBef>
                <a:spcPts val="0"/>
              </a:spcBef>
              <a:spcAft>
                <a:spcPts val="0"/>
              </a:spcAft>
              <a:buClr>
                <a:schemeClr val="dk2"/>
              </a:buClr>
              <a:buSzPts val="1400"/>
              <a:buFont typeface="Albert Sans Light"/>
              <a:buChar char="●"/>
            </a:pPr>
            <a:r>
              <a:rPr lang="es">
                <a:solidFill>
                  <a:schemeClr val="dk2"/>
                </a:solidFill>
                <a:latin typeface="Albert Sans Light"/>
                <a:ea typeface="Albert Sans Light"/>
                <a:cs typeface="Albert Sans Light"/>
                <a:sym typeface="Albert Sans Light"/>
              </a:rPr>
              <a:t>Model  sebagai data, </a:t>
            </a:r>
            <a:endParaRPr>
              <a:solidFill>
                <a:schemeClr val="dk2"/>
              </a:solidFill>
              <a:latin typeface="Albert Sans Light"/>
              <a:ea typeface="Albert Sans Light"/>
              <a:cs typeface="Albert Sans Light"/>
              <a:sym typeface="Albert Sans Light"/>
            </a:endParaRPr>
          </a:p>
          <a:p>
            <a:pPr indent="-317500" lvl="0" marL="457200" rtl="0" algn="l">
              <a:spcBef>
                <a:spcPts val="0"/>
              </a:spcBef>
              <a:spcAft>
                <a:spcPts val="0"/>
              </a:spcAft>
              <a:buClr>
                <a:schemeClr val="dk2"/>
              </a:buClr>
              <a:buSzPts val="1400"/>
              <a:buFont typeface="Albert Sans Light"/>
              <a:buChar char="●"/>
            </a:pPr>
            <a:r>
              <a:rPr lang="es">
                <a:solidFill>
                  <a:schemeClr val="dk2"/>
                </a:solidFill>
                <a:latin typeface="Albert Sans Light"/>
                <a:ea typeface="Albert Sans Light"/>
                <a:cs typeface="Albert Sans Light"/>
                <a:sym typeface="Albert Sans Light"/>
              </a:rPr>
              <a:t>Controller  sebagai aturan dari proses bisnis </a:t>
            </a:r>
            <a:endParaRPr>
              <a:solidFill>
                <a:schemeClr val="dk2"/>
              </a:solidFill>
              <a:latin typeface="Albert Sans Light"/>
              <a:ea typeface="Albert Sans Light"/>
              <a:cs typeface="Albert Sans Light"/>
              <a:sym typeface="Albert Sans Light"/>
            </a:endParaRPr>
          </a:p>
          <a:p>
            <a:pPr indent="-317500" lvl="0" marL="457200" rtl="0" algn="l">
              <a:spcBef>
                <a:spcPts val="0"/>
              </a:spcBef>
              <a:spcAft>
                <a:spcPts val="0"/>
              </a:spcAft>
              <a:buClr>
                <a:schemeClr val="dk2"/>
              </a:buClr>
              <a:buSzPts val="1400"/>
              <a:buFont typeface="Albert Sans Light"/>
              <a:buChar char="●"/>
            </a:pPr>
            <a:r>
              <a:rPr lang="es">
                <a:solidFill>
                  <a:schemeClr val="dk2"/>
                </a:solidFill>
                <a:latin typeface="Albert Sans Light"/>
                <a:ea typeface="Albert Sans Light"/>
                <a:cs typeface="Albert Sans Light"/>
                <a:sym typeface="Albert Sans Light"/>
              </a:rPr>
              <a:t>View  sebagai tampilan antarmuka dengan pengguna.</a:t>
            </a:r>
            <a:endParaRPr>
              <a:solidFill>
                <a:schemeClr val="dk2"/>
              </a:solidFill>
              <a:latin typeface="Albert Sans Light"/>
              <a:ea typeface="Albert Sans Light"/>
              <a:cs typeface="Albert Sans Light"/>
              <a:sym typeface="Albert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400">
                <a:solidFill>
                  <a:srgbClr val="000090"/>
                </a:solidFill>
                <a:latin typeface="Arial"/>
                <a:ea typeface="Arial"/>
                <a:cs typeface="Arial"/>
                <a:sym typeface="Arial"/>
              </a:rPr>
              <a:t>Laravel Mechanism</a:t>
            </a:r>
            <a:endParaRPr sz="2800">
              <a:solidFill>
                <a:srgbClr val="0012A2"/>
              </a:solidFill>
              <a:latin typeface="Figtree"/>
              <a:ea typeface="Figtree"/>
              <a:cs typeface="Figtree"/>
              <a:sym typeface="Figtree"/>
            </a:endParaRPr>
          </a:p>
        </p:txBody>
      </p:sp>
      <p:sp>
        <p:nvSpPr>
          <p:cNvPr id="326" name="Google Shape;326;p4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327" name="Google Shape;327;p41"/>
          <p:cNvPicPr preferRelativeResize="0"/>
          <p:nvPr/>
        </p:nvPicPr>
        <p:blipFill>
          <a:blip r:embed="rId3">
            <a:alphaModFix/>
          </a:blip>
          <a:stretch>
            <a:fillRect/>
          </a:stretch>
        </p:blipFill>
        <p:spPr>
          <a:xfrm>
            <a:off x="538625" y="874451"/>
            <a:ext cx="7902850" cy="395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2"/>
          <p:cNvPicPr preferRelativeResize="0"/>
          <p:nvPr/>
        </p:nvPicPr>
        <p:blipFill>
          <a:blip r:embed="rId3">
            <a:alphaModFix/>
          </a:blip>
          <a:stretch>
            <a:fillRect/>
          </a:stretch>
        </p:blipFill>
        <p:spPr>
          <a:xfrm>
            <a:off x="1009550" y="554750"/>
            <a:ext cx="7124905" cy="4838701"/>
          </a:xfrm>
          <a:prstGeom prst="rect">
            <a:avLst/>
          </a:prstGeom>
          <a:noFill/>
          <a:ln>
            <a:noFill/>
          </a:ln>
        </p:spPr>
      </p:pic>
      <p:sp>
        <p:nvSpPr>
          <p:cNvPr id="333" name="Google Shape;333;p42"/>
          <p:cNvSpPr txBox="1"/>
          <p:nvPr>
            <p:ph idx="4294967295" type="title"/>
          </p:nvPr>
        </p:nvSpPr>
        <p:spPr>
          <a:xfrm>
            <a:off x="179775" y="55000"/>
            <a:ext cx="84783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400">
                <a:solidFill>
                  <a:srgbClr val="000090"/>
                </a:solidFill>
                <a:latin typeface="Arial"/>
                <a:ea typeface="Arial"/>
                <a:cs typeface="Arial"/>
                <a:sym typeface="Arial"/>
              </a:rPr>
              <a:t>Laravel Block and Interaction Diagram</a:t>
            </a:r>
            <a:endParaRPr sz="1800">
              <a:solidFill>
                <a:srgbClr val="0012A2"/>
              </a:solidFill>
              <a:latin typeface="Figtree"/>
              <a:ea typeface="Figtree"/>
              <a:cs typeface="Figtree"/>
              <a:sym typeface="Figtre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Frameworks diciptakan untuk </a:t>
            </a:r>
            <a:r>
              <a:rPr b="1" lang="es" sz="1700">
                <a:solidFill>
                  <a:schemeClr val="dk1"/>
                </a:solidFill>
                <a:latin typeface="Albert Sans"/>
                <a:ea typeface="Albert Sans"/>
                <a:cs typeface="Albert Sans"/>
                <a:sym typeface="Albert Sans"/>
              </a:rPr>
              <a:t>memperingan dan memudahkan</a:t>
            </a:r>
            <a:r>
              <a:rPr lang="es" sz="1700">
                <a:solidFill>
                  <a:schemeClr val="dk1"/>
                </a:solidFill>
                <a:latin typeface="Albert Sans"/>
                <a:ea typeface="Albert Sans"/>
                <a:cs typeface="Albert Sans"/>
                <a:sym typeface="Albert Sans"/>
              </a:rPr>
              <a:t> konstruksi dari aplikasi berbasis internet pada satu bahasa pemrograman tertentu</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Beberapa framework diciptakan dengan maksud tujuan untuk proses bisnis tertentu seperti Content Management System, Learning Management System, E-commerce dan berbagai bisnis</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Frameworks juga memiliki</a:t>
            </a:r>
            <a:r>
              <a:rPr b="1" lang="es" sz="1700">
                <a:solidFill>
                  <a:schemeClr val="dk1"/>
                </a:solidFill>
                <a:latin typeface="Albert Sans"/>
                <a:ea typeface="Albert Sans"/>
                <a:cs typeface="Albert Sans"/>
                <a:sym typeface="Albert Sans"/>
              </a:rPr>
              <a:t> kekhususan dalam hal tata letak implementasi.</a:t>
            </a:r>
            <a:r>
              <a:rPr lang="es" sz="1700">
                <a:solidFill>
                  <a:schemeClr val="dk1"/>
                </a:solidFill>
                <a:latin typeface="Albert Sans"/>
                <a:ea typeface="Albert Sans"/>
                <a:cs typeface="Albert Sans"/>
                <a:sym typeface="Albert Sans"/>
              </a:rPr>
              <a:t> Terbagi atas 2 yaitu server-side dan Client-side. Framework Server-side seperti: CodeIgniter, Django, Yii, Laravel, Symfony dst. Framework Client-Side seperti: AngularJS dan ReactJS</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339" name="Google Shape;339;p43"/>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Tujuan adanya Web dengan Framework</a:t>
            </a:r>
            <a:endParaRPr sz="1600">
              <a:solidFill>
                <a:srgbClr val="0012A2"/>
              </a:solidFill>
              <a:latin typeface="Figtree"/>
              <a:ea typeface="Figtree"/>
              <a:cs typeface="Figtree"/>
              <a:sym typeface="Figtree"/>
            </a:endParaRPr>
          </a:p>
        </p:txBody>
      </p:sp>
      <p:sp>
        <p:nvSpPr>
          <p:cNvPr id="340" name="Google Shape;340;p4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4"/>
          <p:cNvPicPr preferRelativeResize="0"/>
          <p:nvPr/>
        </p:nvPicPr>
        <p:blipFill>
          <a:blip r:embed="rId3">
            <a:alphaModFix/>
          </a:blip>
          <a:stretch>
            <a:fillRect/>
          </a:stretch>
        </p:blipFill>
        <p:spPr>
          <a:xfrm>
            <a:off x="152400" y="880975"/>
            <a:ext cx="8839203" cy="32590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5"/>
          <p:cNvPicPr preferRelativeResize="0"/>
          <p:nvPr/>
        </p:nvPicPr>
        <p:blipFill>
          <a:blip r:embed="rId3">
            <a:alphaModFix/>
          </a:blip>
          <a:stretch>
            <a:fillRect/>
          </a:stretch>
        </p:blipFill>
        <p:spPr>
          <a:xfrm>
            <a:off x="1598675" y="152400"/>
            <a:ext cx="6669354"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Pada perkuliahan ini menggunakan </a:t>
            </a:r>
            <a:r>
              <a:rPr b="1" lang="es" sz="1700">
                <a:solidFill>
                  <a:schemeClr val="dk1"/>
                </a:solidFill>
                <a:latin typeface="Albert Sans"/>
                <a:ea typeface="Albert Sans"/>
                <a:cs typeface="Albert Sans"/>
                <a:sym typeface="Albert Sans"/>
              </a:rPr>
              <a:t>Laravel 10</a:t>
            </a:r>
            <a:r>
              <a:rPr lang="es" sz="1700">
                <a:solidFill>
                  <a:schemeClr val="dk1"/>
                </a:solidFill>
                <a:latin typeface="Albert Sans"/>
                <a:ea typeface="Albert Sans"/>
                <a:cs typeface="Albert Sans"/>
                <a:sym typeface="Albert Sans"/>
              </a:rPr>
              <a:t>, dengan alasan</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telah berjalan pada PHP 8</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telah terbukti berjalan selama 3 tahun</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memiliki versi dengan rentang versi PHP terbesar untuk versi terbaru</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200">
                <a:solidFill>
                  <a:schemeClr val="dk1"/>
                </a:solidFill>
                <a:latin typeface="Albert Sans"/>
                <a:ea typeface="Albert Sans"/>
                <a:cs typeface="Albert Sans"/>
                <a:sym typeface="Albert Sans"/>
              </a:rPr>
              <a:t>sumber: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200" u="sng">
                <a:solidFill>
                  <a:schemeClr val="hlink"/>
                </a:solidFill>
                <a:latin typeface="Albert Sans"/>
                <a:ea typeface="Albert Sans"/>
                <a:cs typeface="Albert Sans"/>
                <a:sym typeface="Albert Sans"/>
                <a:hlinkClick r:id="rId3"/>
              </a:rPr>
              <a:t>https://laravel.com/docs/10.x/releases</a:t>
            </a:r>
            <a:r>
              <a:rPr lang="es" sz="1200">
                <a:solidFill>
                  <a:schemeClr val="dk1"/>
                </a:solidFill>
                <a:latin typeface="Albert Sans"/>
                <a:ea typeface="Albert Sans"/>
                <a:cs typeface="Albert Sans"/>
                <a:sym typeface="Albert Sans"/>
              </a:rPr>
              <a:t>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200" u="sng">
                <a:solidFill>
                  <a:schemeClr val="hlink"/>
                </a:solidFill>
                <a:latin typeface="Albert Sans"/>
                <a:ea typeface="Albert Sans"/>
                <a:cs typeface="Albert Sans"/>
                <a:sym typeface="Albert Sans"/>
                <a:hlinkClick r:id="rId4"/>
              </a:rPr>
              <a:t>https://medium.com/@vannylaroche/why-i-still-use-laravel-10-better-than-laravel-11-f9348790383e</a:t>
            </a:r>
            <a:r>
              <a:rPr lang="es" sz="1200">
                <a:solidFill>
                  <a:schemeClr val="dk1"/>
                </a:solidFill>
                <a:latin typeface="Albert Sans"/>
                <a:ea typeface="Albert Sans"/>
                <a:cs typeface="Albert Sans"/>
                <a:sym typeface="Albert Sans"/>
              </a:rPr>
              <a:t> </a:t>
            </a:r>
            <a:endParaRPr sz="1200">
              <a:solidFill>
                <a:schemeClr val="dk1"/>
              </a:solidFill>
              <a:latin typeface="Albert Sans"/>
              <a:ea typeface="Albert Sans"/>
              <a:cs typeface="Albert Sans"/>
              <a:sym typeface="Albert Sans"/>
            </a:endParaRPr>
          </a:p>
        </p:txBody>
      </p:sp>
      <p:sp>
        <p:nvSpPr>
          <p:cNvPr id="356" name="Google Shape;356;p46"/>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Penggunaan Versi Laravel</a:t>
            </a:r>
            <a:endParaRPr sz="1600">
              <a:solidFill>
                <a:srgbClr val="0012A2"/>
              </a:solidFill>
              <a:latin typeface="Figtree"/>
              <a:ea typeface="Figtree"/>
              <a:cs typeface="Figtree"/>
              <a:sym typeface="Figtree"/>
            </a:endParaRPr>
          </a:p>
        </p:txBody>
      </p:sp>
      <p:sp>
        <p:nvSpPr>
          <p:cNvPr id="357" name="Google Shape;357;p4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p:nvPr/>
        </p:nvSpPr>
        <p:spPr>
          <a:xfrm>
            <a:off x="42375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694260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69426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42375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1532400" y="308442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1532350" y="1242775"/>
            <a:ext cx="669000" cy="6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Outline</a:t>
            </a:r>
            <a:endParaRPr>
              <a:latin typeface="Figtree"/>
              <a:ea typeface="Figtree"/>
              <a:cs typeface="Figtree"/>
              <a:sym typeface="Figtree"/>
            </a:endParaRPr>
          </a:p>
        </p:txBody>
      </p:sp>
      <p:sp>
        <p:nvSpPr>
          <p:cNvPr id="217" name="Google Shape;217;p29"/>
          <p:cNvSpPr txBox="1"/>
          <p:nvPr>
            <p:ph idx="1" type="subTitle"/>
          </p:nvPr>
        </p:nvSpPr>
        <p:spPr>
          <a:xfrm>
            <a:off x="656250" y="2233331"/>
            <a:ext cx="2421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9"/>
          <p:cNvSpPr txBox="1"/>
          <p:nvPr>
            <p:ph idx="2" type="subTitle"/>
          </p:nvPr>
        </p:nvSpPr>
        <p:spPr>
          <a:xfrm>
            <a:off x="6562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Tentang Capaian Pembelajaran</a:t>
            </a:r>
            <a:endParaRPr/>
          </a:p>
        </p:txBody>
      </p:sp>
      <p:sp>
        <p:nvSpPr>
          <p:cNvPr id="219" name="Google Shape;219;p29"/>
          <p:cNvSpPr txBox="1"/>
          <p:nvPr>
            <p:ph idx="3" type="subTitle"/>
          </p:nvPr>
        </p:nvSpPr>
        <p:spPr>
          <a:xfrm>
            <a:off x="3361350" y="2233331"/>
            <a:ext cx="2421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9"/>
          <p:cNvSpPr txBox="1"/>
          <p:nvPr>
            <p:ph idx="4" type="subTitle"/>
          </p:nvPr>
        </p:nvSpPr>
        <p:spPr>
          <a:xfrm>
            <a:off x="33613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Material</a:t>
            </a:r>
            <a:endParaRPr/>
          </a:p>
        </p:txBody>
      </p:sp>
      <p:sp>
        <p:nvSpPr>
          <p:cNvPr id="221" name="Google Shape;221;p29"/>
          <p:cNvSpPr txBox="1"/>
          <p:nvPr>
            <p:ph idx="5" type="subTitle"/>
          </p:nvPr>
        </p:nvSpPr>
        <p:spPr>
          <a:xfrm>
            <a:off x="6066450" y="2233331"/>
            <a:ext cx="2421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9"/>
          <p:cNvSpPr txBox="1"/>
          <p:nvPr>
            <p:ph idx="6" type="subTitle"/>
          </p:nvPr>
        </p:nvSpPr>
        <p:spPr>
          <a:xfrm>
            <a:off x="6066450" y="189883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Bentuk Assesment dan Strategi</a:t>
            </a:r>
            <a:endParaRPr/>
          </a:p>
        </p:txBody>
      </p:sp>
      <p:sp>
        <p:nvSpPr>
          <p:cNvPr id="223" name="Google Shape;223;p29"/>
          <p:cNvSpPr txBox="1"/>
          <p:nvPr>
            <p:ph idx="7" type="subTitle"/>
          </p:nvPr>
        </p:nvSpPr>
        <p:spPr>
          <a:xfrm>
            <a:off x="656250" y="4084725"/>
            <a:ext cx="2421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9"/>
          <p:cNvSpPr txBox="1"/>
          <p:nvPr>
            <p:ph idx="8" type="subTitle"/>
          </p:nvPr>
        </p:nvSpPr>
        <p:spPr>
          <a:xfrm>
            <a:off x="6562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Pengajar</a:t>
            </a:r>
            <a:endParaRPr/>
          </a:p>
        </p:txBody>
      </p:sp>
      <p:sp>
        <p:nvSpPr>
          <p:cNvPr id="225" name="Google Shape;225;p29"/>
          <p:cNvSpPr txBox="1"/>
          <p:nvPr>
            <p:ph idx="9" type="subTitle"/>
          </p:nvPr>
        </p:nvSpPr>
        <p:spPr>
          <a:xfrm>
            <a:off x="3361350" y="4084725"/>
            <a:ext cx="2421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9"/>
          <p:cNvSpPr txBox="1"/>
          <p:nvPr>
            <p:ph idx="13" type="subTitle"/>
          </p:nvPr>
        </p:nvSpPr>
        <p:spPr>
          <a:xfrm>
            <a:off x="33613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Tentang Web Framework &amp; Kebutuhannya</a:t>
            </a:r>
            <a:endParaRPr/>
          </a:p>
        </p:txBody>
      </p:sp>
      <p:sp>
        <p:nvSpPr>
          <p:cNvPr id="227" name="Google Shape;227;p29"/>
          <p:cNvSpPr txBox="1"/>
          <p:nvPr>
            <p:ph idx="14" type="subTitle"/>
          </p:nvPr>
        </p:nvSpPr>
        <p:spPr>
          <a:xfrm>
            <a:off x="6066450" y="4084725"/>
            <a:ext cx="24213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9"/>
          <p:cNvSpPr txBox="1"/>
          <p:nvPr>
            <p:ph idx="15" type="subTitle"/>
          </p:nvPr>
        </p:nvSpPr>
        <p:spPr>
          <a:xfrm>
            <a:off x="6066450" y="3739661"/>
            <a:ext cx="24213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Exercise</a:t>
            </a:r>
            <a:endParaRPr/>
          </a:p>
        </p:txBody>
      </p:sp>
      <p:sp>
        <p:nvSpPr>
          <p:cNvPr id="229" name="Google Shape;229;p29"/>
          <p:cNvSpPr txBox="1"/>
          <p:nvPr>
            <p:ph idx="16" type="title"/>
          </p:nvPr>
        </p:nvSpPr>
        <p:spPr>
          <a:xfrm>
            <a:off x="1532300" y="124277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230" name="Google Shape;230;p29"/>
          <p:cNvSpPr txBox="1"/>
          <p:nvPr>
            <p:ph idx="17" type="title"/>
          </p:nvPr>
        </p:nvSpPr>
        <p:spPr>
          <a:xfrm>
            <a:off x="1532300" y="30844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4</a:t>
            </a:r>
            <a:endParaRPr/>
          </a:p>
        </p:txBody>
      </p:sp>
      <p:sp>
        <p:nvSpPr>
          <p:cNvPr id="231" name="Google Shape;231;p29"/>
          <p:cNvSpPr txBox="1"/>
          <p:nvPr>
            <p:ph idx="18" type="title"/>
          </p:nvPr>
        </p:nvSpPr>
        <p:spPr>
          <a:xfrm>
            <a:off x="4237450" y="12428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2</a:t>
            </a:r>
            <a:endParaRPr/>
          </a:p>
        </p:txBody>
      </p:sp>
      <p:sp>
        <p:nvSpPr>
          <p:cNvPr id="232" name="Google Shape;232;p29"/>
          <p:cNvSpPr txBox="1"/>
          <p:nvPr>
            <p:ph idx="19" type="title"/>
          </p:nvPr>
        </p:nvSpPr>
        <p:spPr>
          <a:xfrm>
            <a:off x="4237500" y="30844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5</a:t>
            </a:r>
            <a:endParaRPr/>
          </a:p>
        </p:txBody>
      </p:sp>
      <p:sp>
        <p:nvSpPr>
          <p:cNvPr id="233" name="Google Shape;233;p29"/>
          <p:cNvSpPr txBox="1"/>
          <p:nvPr>
            <p:ph idx="20" type="title"/>
          </p:nvPr>
        </p:nvSpPr>
        <p:spPr>
          <a:xfrm>
            <a:off x="6942450" y="1242825"/>
            <a:ext cx="6690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3</a:t>
            </a:r>
            <a:endParaRPr/>
          </a:p>
        </p:txBody>
      </p:sp>
      <p:sp>
        <p:nvSpPr>
          <p:cNvPr id="234" name="Google Shape;234;p29"/>
          <p:cNvSpPr txBox="1"/>
          <p:nvPr>
            <p:ph idx="21" type="title"/>
          </p:nvPr>
        </p:nvSpPr>
        <p:spPr>
          <a:xfrm>
            <a:off x="6942300" y="3084425"/>
            <a:ext cx="669300" cy="6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6</a:t>
            </a:r>
            <a:endParaRPr/>
          </a:p>
        </p:txBody>
      </p:sp>
      <p:sp>
        <p:nvSpPr>
          <p:cNvPr id="235" name="Google Shape;235;p29"/>
          <p:cNvSpPr/>
          <p:nvPr/>
        </p:nvSpPr>
        <p:spPr>
          <a:xfrm>
            <a:off x="2161375" y="1189250"/>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6896500" y="3137175"/>
            <a:ext cx="94200" cy="94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7095800" y="2975375"/>
            <a:ext cx="36000" cy="3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rot="2506023">
            <a:off x="4082293" y="3099138"/>
            <a:ext cx="170284" cy="170284"/>
          </a:xfrm>
          <a:custGeom>
            <a:rect b="b" l="l" r="r" t="t"/>
            <a:pathLst>
              <a:path extrusionOk="0" h="3861" w="3861">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chemeClr val="lt1"/>
                </a:solidFill>
                <a:latin typeface="Albert Sans"/>
                <a:ea typeface="Albert Sans"/>
                <a:cs typeface="Albert Sans"/>
                <a:sym typeface="Albert Sans"/>
              </a:rPr>
              <a:t>Informatics Engineering</a:t>
            </a:r>
            <a:r>
              <a:rPr lang="es" sz="1000">
                <a:solidFill>
                  <a:schemeClr val="lt1"/>
                </a:solidFill>
                <a:latin typeface="Albert Sans"/>
                <a:ea typeface="Albert Sans"/>
                <a:cs typeface="Albert Sans"/>
                <a:sym typeface="Albert Sans"/>
              </a:rPr>
              <a:t> | </a:t>
            </a:r>
            <a:r>
              <a:rPr b="0" i="0" lang="es" sz="1000" u="none" cap="none" strike="noStrike">
                <a:solidFill>
                  <a:schemeClr val="lt1"/>
                </a:solidFill>
                <a:latin typeface="Albert Sans"/>
                <a:ea typeface="Albert Sans"/>
                <a:cs typeface="Albert Sans"/>
                <a:sym typeface="Albert Sans"/>
              </a:rPr>
              <a:t>Universitas Surabaya</a:t>
            </a:r>
            <a:endParaRPr b="0" i="0" sz="1000" u="none" cap="none" strike="noStrike">
              <a:solidFill>
                <a:schemeClr val="lt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Web Server →  Apache Server</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Database Server →  MySQL Server</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i="1" lang="es" sz="1700">
                <a:solidFill>
                  <a:schemeClr val="dk1"/>
                </a:solidFill>
                <a:latin typeface="Albert Sans"/>
                <a:ea typeface="Albert Sans"/>
                <a:cs typeface="Albert Sans"/>
                <a:sym typeface="Albert Sans"/>
              </a:rPr>
              <a:t>Kedua hal di atas sudah anda ketahui pada MK Operating System dan MK terkait Web seperti Web Programming and Full-stack Programming</a:t>
            </a:r>
            <a:endParaRPr i="1"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Composer</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Artisan</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IDE (Integrated Development Enviroment)</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363" name="Google Shape;363;p47"/>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Tools Pendukung Laravel</a:t>
            </a:r>
            <a:endParaRPr sz="1600">
              <a:solidFill>
                <a:srgbClr val="0012A2"/>
              </a:solidFill>
              <a:latin typeface="Figtree"/>
              <a:ea typeface="Figtree"/>
              <a:cs typeface="Figtree"/>
              <a:sym typeface="Figtree"/>
            </a:endParaRPr>
          </a:p>
        </p:txBody>
      </p:sp>
      <p:sp>
        <p:nvSpPr>
          <p:cNvPr id="364" name="Google Shape;364;p4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Composer merupakan tool yang di dalamnya terdapat dependencies dan kumpulan library. Seluruh dependencies disimpan menggunakan format file composer.json sehingga dapat ditempatkan di dalam folder utama website.</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s" sz="1700">
                <a:solidFill>
                  <a:schemeClr val="dk1"/>
                </a:solidFill>
                <a:latin typeface="Albert Sans"/>
                <a:ea typeface="Albert Sans"/>
                <a:cs typeface="Albert Sans"/>
                <a:sym typeface="Albert Sans"/>
              </a:rPr>
              <a:t>Apa itu dependencies management ?</a:t>
            </a:r>
            <a:endParaRPr b="1"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Sebagai contoh Anda mempunyai sebuah website yang membutuhkan sebuah library untuk mengimplementasikan validasi dan proteksi untuk spamming seperti Google reCaptcha. Tentu saja untuk menyediakan Google reCaptcha tidak bisa menggunakan satu library saja, tapi membutuhkan beberapa library. Composer dapat membantu Anda untuk menginstall library dan meletakkan class pada project anda sehingga anda tinggal menggunakan saja.</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370" name="Google Shape;370;p48"/>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Composer </a:t>
            </a:r>
            <a:endParaRPr sz="1600">
              <a:solidFill>
                <a:srgbClr val="0012A2"/>
              </a:solidFill>
              <a:latin typeface="Figtree"/>
              <a:ea typeface="Figtree"/>
              <a:cs typeface="Figtree"/>
              <a:sym typeface="Figtree"/>
            </a:endParaRPr>
          </a:p>
        </p:txBody>
      </p:sp>
      <p:sp>
        <p:nvSpPr>
          <p:cNvPr id="371" name="Google Shape;371;p4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9"/>
          <p:cNvPicPr preferRelativeResize="0"/>
          <p:nvPr/>
        </p:nvPicPr>
        <p:blipFill>
          <a:blip r:embed="rId3">
            <a:alphaModFix/>
          </a:blip>
          <a:stretch>
            <a:fillRect/>
          </a:stretch>
        </p:blipFill>
        <p:spPr>
          <a:xfrm>
            <a:off x="152400" y="152400"/>
            <a:ext cx="8839200" cy="47488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0"/>
          <p:cNvPicPr preferRelativeResize="0"/>
          <p:nvPr/>
        </p:nvPicPr>
        <p:blipFill>
          <a:blip r:embed="rId3">
            <a:alphaModFix/>
          </a:blip>
          <a:stretch>
            <a:fillRect/>
          </a:stretch>
        </p:blipFill>
        <p:spPr>
          <a:xfrm>
            <a:off x="152400" y="587350"/>
            <a:ext cx="8839201" cy="26616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1"/>
          <p:cNvPicPr preferRelativeResize="0"/>
          <p:nvPr/>
        </p:nvPicPr>
        <p:blipFill>
          <a:blip r:embed="rId3">
            <a:alphaModFix/>
          </a:blip>
          <a:stretch>
            <a:fillRect/>
          </a:stretch>
        </p:blipFill>
        <p:spPr>
          <a:xfrm>
            <a:off x="1198325" y="261125"/>
            <a:ext cx="6658224" cy="2380525"/>
          </a:xfrm>
          <a:prstGeom prst="rect">
            <a:avLst/>
          </a:prstGeom>
          <a:noFill/>
          <a:ln>
            <a:noFill/>
          </a:ln>
        </p:spPr>
      </p:pic>
      <p:sp>
        <p:nvSpPr>
          <p:cNvPr id="387" name="Google Shape;387;p51"/>
          <p:cNvSpPr txBox="1"/>
          <p:nvPr/>
        </p:nvSpPr>
        <p:spPr>
          <a:xfrm>
            <a:off x="426275" y="3038250"/>
            <a:ext cx="8133900" cy="18813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None/>
            </a:pPr>
            <a:r>
              <a:rPr lang="es" sz="1500"/>
              <a:t>Untuk instalasi Composer dapat dilakukan pada</a:t>
            </a:r>
            <a:r>
              <a:rPr lang="es" sz="1500">
                <a:uFill>
                  <a:noFill/>
                </a:uFill>
                <a:hlinkClick r:id="rId4"/>
              </a:rPr>
              <a:t> </a:t>
            </a:r>
            <a:r>
              <a:rPr lang="es" sz="1500" u="sng">
                <a:solidFill>
                  <a:schemeClr val="hlink"/>
                </a:solidFill>
                <a:hlinkClick r:id="rId5"/>
              </a:rPr>
              <a:t>https://getcomposer.org/doc/00-intro.md</a:t>
            </a:r>
            <a:endParaRPr sz="1500" u="sng">
              <a:solidFill>
                <a:schemeClr val="hlink"/>
              </a:solidFill>
            </a:endParaRPr>
          </a:p>
          <a:p>
            <a:pPr indent="0" lvl="0" marL="114300" rtl="0" algn="l">
              <a:lnSpc>
                <a:spcPct val="115000"/>
              </a:lnSpc>
              <a:spcBef>
                <a:spcPts val="0"/>
              </a:spcBef>
              <a:spcAft>
                <a:spcPts val="0"/>
              </a:spcAft>
              <a:buNone/>
            </a:pPr>
            <a:r>
              <a:rPr lang="es" sz="1500"/>
              <a:t>Bila anda pengguna OS Windows dapat mengakses pada</a:t>
            </a:r>
            <a:r>
              <a:rPr lang="es" sz="1500">
                <a:uFill>
                  <a:noFill/>
                </a:uFill>
                <a:hlinkClick r:id="rId6"/>
              </a:rPr>
              <a:t> </a:t>
            </a:r>
            <a:r>
              <a:rPr lang="es" sz="1500" u="sng">
                <a:solidFill>
                  <a:schemeClr val="hlink"/>
                </a:solidFill>
                <a:hlinkClick r:id="rId7"/>
              </a:rPr>
              <a:t>https://getcomposer.org/doc/00-intro.md#installation-windows</a:t>
            </a:r>
            <a:endParaRPr sz="1500" u="sng">
              <a:solidFill>
                <a:schemeClr val="hlink"/>
              </a:solidFill>
            </a:endParaRPr>
          </a:p>
          <a:p>
            <a:pPr indent="0" lvl="0" marL="114300" rtl="0" algn="l">
              <a:lnSpc>
                <a:spcPct val="115000"/>
              </a:lnSpc>
              <a:spcBef>
                <a:spcPts val="0"/>
              </a:spcBef>
              <a:spcAft>
                <a:spcPts val="0"/>
              </a:spcAft>
              <a:buNone/>
            </a:pPr>
            <a:r>
              <a:rPr lang="es" sz="1500"/>
              <a:t>Bagi pengguna windows jangan lupa set Environment Variable windows anda agar composer dapat dipanggil langsung lewat console.</a:t>
            </a:r>
            <a:endParaRPr sz="1500"/>
          </a:p>
          <a:p>
            <a:pPr indent="0" lvl="0" marL="0" rtl="0" algn="l">
              <a:spcBef>
                <a:spcPts val="0"/>
              </a:spcBef>
              <a:spcAft>
                <a:spcPts val="0"/>
              </a:spcAft>
              <a:buNone/>
            </a:pPr>
            <a:r>
              <a:t/>
            </a:r>
            <a:endParaRPr sz="1100">
              <a:solidFill>
                <a:schemeClr val="lt2"/>
              </a:solidFill>
              <a:latin typeface="Albert Sans Light"/>
              <a:ea typeface="Albert Sans Light"/>
              <a:cs typeface="Albert Sans Light"/>
              <a:sym typeface="Albert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idx="4294967295" type="body"/>
          </p:nvPr>
        </p:nvSpPr>
        <p:spPr>
          <a:xfrm>
            <a:off x="538625" y="1319650"/>
            <a:ext cx="4041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Artisan merupakan command line interface (CLI) yang dimiliki oleh Laravel. Artisan mencakup sekumpulan perintah yang membantu Anda untuk membangun sebuah website atau aplikasi web.</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Artisan diakses melalui CLI namun merujuk pada sebuah file bernama artisan yang ada pada project Laravel Anda. Contoh dapat dilihat pada gambar di samping</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393" name="Google Shape;393;p52"/>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Artisan</a:t>
            </a:r>
            <a:endParaRPr sz="1600">
              <a:solidFill>
                <a:srgbClr val="0012A2"/>
              </a:solidFill>
              <a:latin typeface="Figtree"/>
              <a:ea typeface="Figtree"/>
              <a:cs typeface="Figtree"/>
              <a:sym typeface="Figtree"/>
            </a:endParaRPr>
          </a:p>
        </p:txBody>
      </p:sp>
      <p:sp>
        <p:nvSpPr>
          <p:cNvPr id="394" name="Google Shape;394;p5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395" name="Google Shape;395;p52"/>
          <p:cNvPicPr preferRelativeResize="0"/>
          <p:nvPr/>
        </p:nvPicPr>
        <p:blipFill>
          <a:blip r:embed="rId3">
            <a:alphaModFix/>
          </a:blip>
          <a:stretch>
            <a:fillRect/>
          </a:stretch>
        </p:blipFill>
        <p:spPr>
          <a:xfrm>
            <a:off x="5367359" y="0"/>
            <a:ext cx="1954232"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3"/>
          <p:cNvPicPr preferRelativeResize="0"/>
          <p:nvPr/>
        </p:nvPicPr>
        <p:blipFill>
          <a:blip r:embed="rId3">
            <a:alphaModFix/>
          </a:blip>
          <a:stretch>
            <a:fillRect/>
          </a:stretch>
        </p:blipFill>
        <p:spPr>
          <a:xfrm>
            <a:off x="152400" y="-163275"/>
            <a:ext cx="8839200" cy="4534510"/>
          </a:xfrm>
          <a:prstGeom prst="rect">
            <a:avLst/>
          </a:prstGeom>
          <a:noFill/>
          <a:ln>
            <a:noFill/>
          </a:ln>
        </p:spPr>
      </p:pic>
      <p:sp>
        <p:nvSpPr>
          <p:cNvPr id="401" name="Google Shape;401;p53"/>
          <p:cNvSpPr txBox="1"/>
          <p:nvPr/>
        </p:nvSpPr>
        <p:spPr>
          <a:xfrm>
            <a:off x="467400" y="4557725"/>
            <a:ext cx="8676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2"/>
                </a:solidFill>
                <a:latin typeface="Albert Sans Light"/>
                <a:ea typeface="Albert Sans Light"/>
                <a:cs typeface="Albert Sans Light"/>
                <a:sym typeface="Albert Sans Light"/>
              </a:rPr>
              <a:t>andaikata ada error gzip → </a:t>
            </a:r>
            <a:r>
              <a:rPr lang="es" u="sng">
                <a:solidFill>
                  <a:schemeClr val="hlink"/>
                </a:solidFill>
                <a:latin typeface="Albert Sans Light"/>
                <a:ea typeface="Albert Sans Light"/>
                <a:cs typeface="Albert Sans Light"/>
                <a:sym typeface="Albert Sans Light"/>
                <a:hlinkClick r:id="rId4"/>
              </a:rPr>
              <a:t>https://www.youtube.com/watch?v=VQSobav5qyg</a:t>
            </a:r>
            <a:r>
              <a:rPr lang="es">
                <a:solidFill>
                  <a:schemeClr val="lt2"/>
                </a:solidFill>
                <a:latin typeface="Albert Sans Light"/>
                <a:ea typeface="Albert Sans Light"/>
                <a:cs typeface="Albert Sans Light"/>
                <a:sym typeface="Albert Sans Light"/>
              </a:rPr>
              <a:t> </a:t>
            </a:r>
            <a:endParaRPr>
              <a:solidFill>
                <a:schemeClr val="lt2"/>
              </a:solidFill>
              <a:latin typeface="Albert Sans Light"/>
              <a:ea typeface="Albert Sans Light"/>
              <a:cs typeface="Albert Sans Light"/>
              <a:sym typeface="Albert Sans Light"/>
            </a:endParaRPr>
          </a:p>
          <a:p>
            <a:pPr indent="0" lvl="0" marL="0" rtl="0" algn="l">
              <a:spcBef>
                <a:spcPts val="0"/>
              </a:spcBef>
              <a:spcAft>
                <a:spcPts val="0"/>
              </a:spcAft>
              <a:buNone/>
            </a:pPr>
            <a:r>
              <a:rPr lang="es">
                <a:solidFill>
                  <a:schemeClr val="lt2"/>
                </a:solidFill>
                <a:latin typeface="Albert Sans Light"/>
                <a:ea typeface="Albert Sans Light"/>
                <a:cs typeface="Albert Sans Light"/>
                <a:sym typeface="Albert Sans Light"/>
              </a:rPr>
              <a:t>Gunakan enable extention pada PHP.ini bagian ZIP</a:t>
            </a:r>
            <a:endParaRPr>
              <a:solidFill>
                <a:schemeClr val="lt2"/>
              </a:solidFill>
              <a:latin typeface="Albert Sans Light"/>
              <a:ea typeface="Albert Sans Light"/>
              <a:cs typeface="Albert Sans Light"/>
              <a:sym typeface="Albert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Sebelumnya anda pasti pernah menggunakan IDE. Pada kuliah Alpro, dan PBO, anda menggunakan IDE Visual Studio untuk menyusun coding Desktop/Web berbasis .NET Framework dengan C#</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Pada mengoding Web saat perkuliahan, ada berbagai macam IDE seperti Sublime, Visual Studio Code, dan Notepad++. Tidak menutup kemungkinan Adobe Dreamweaver juga digunakan</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Pada dasarnya Laravel IDE yang digunakan bebas, namun carilah IDE yang menampung juga CLI di dalamnya agar memudahkan anda dalam menjalankan sintaksis Artisan pada CLI.</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407" name="Google Shape;407;p54"/>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IDE</a:t>
            </a:r>
            <a:endParaRPr sz="1600">
              <a:solidFill>
                <a:srgbClr val="0012A2"/>
              </a:solidFill>
              <a:latin typeface="Figtree"/>
              <a:ea typeface="Figtree"/>
              <a:cs typeface="Figtree"/>
              <a:sym typeface="Figtree"/>
            </a:endParaRPr>
          </a:p>
        </p:txBody>
      </p:sp>
      <p:sp>
        <p:nvSpPr>
          <p:cNvPr id="408" name="Google Shape;408;p5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5"/>
          <p:cNvPicPr preferRelativeResize="0"/>
          <p:nvPr/>
        </p:nvPicPr>
        <p:blipFill>
          <a:blip r:embed="rId3">
            <a:alphaModFix/>
          </a:blip>
          <a:stretch>
            <a:fillRect/>
          </a:stretch>
        </p:blipFill>
        <p:spPr>
          <a:xfrm>
            <a:off x="304625" y="152400"/>
            <a:ext cx="7925092"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idx="4294967295" type="body"/>
          </p:nvPr>
        </p:nvSpPr>
        <p:spPr>
          <a:xfrm>
            <a:off x="2535875" y="1319650"/>
            <a:ext cx="62895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1"/>
                </a:solidFill>
                <a:latin typeface="Albert Sans"/>
                <a:ea typeface="Albert Sans"/>
                <a:cs typeface="Albert Sans"/>
                <a:sym typeface="Albert Sans"/>
              </a:rPr>
              <a:t>/app  berisi business logic &amp; Model</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/boostrap  berisi file bootstrap sebagai dasar Framework</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/config  berisi file configurasi laravel</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s">
                <a:solidFill>
                  <a:schemeClr val="dk1"/>
                </a:solidFill>
                <a:latin typeface="Albert Sans"/>
                <a:ea typeface="Albert Sans"/>
                <a:cs typeface="Albert Sans"/>
                <a:sym typeface="Albert Sans"/>
              </a:rPr>
              <a:t>/database  berisi file untuk membuat </a:t>
            </a:r>
            <a:r>
              <a:rPr b="1" lang="es">
                <a:solidFill>
                  <a:schemeClr val="dk1"/>
                </a:solidFill>
                <a:latin typeface="Albert Sans"/>
                <a:ea typeface="Albert Sans"/>
                <a:cs typeface="Albert Sans"/>
                <a:sym typeface="Albert Sans"/>
              </a:rPr>
              <a:t>struktur</a:t>
            </a:r>
            <a:r>
              <a:rPr b="1" lang="es">
                <a:solidFill>
                  <a:schemeClr val="dk1"/>
                </a:solidFill>
                <a:latin typeface="Albert Sans"/>
                <a:ea typeface="Albert Sans"/>
                <a:cs typeface="Albert Sans"/>
                <a:sym typeface="Albert Sans"/>
              </a:rPr>
              <a:t> data pada database yang terintegrasi dengan laravel</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s">
                <a:solidFill>
                  <a:schemeClr val="dk1"/>
                </a:solidFill>
                <a:latin typeface="Albert Sans"/>
                <a:ea typeface="Albert Sans"/>
                <a:cs typeface="Albert Sans"/>
                <a:sym typeface="Albert Sans"/>
              </a:rPr>
              <a:t>/public  berisi file untuk menjalankan Tampilan Laravel</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s">
                <a:solidFill>
                  <a:schemeClr val="dk1"/>
                </a:solidFill>
                <a:latin typeface="Albert Sans"/>
                <a:ea typeface="Albert Sans"/>
                <a:cs typeface="Albert Sans"/>
                <a:sym typeface="Albert Sans"/>
              </a:rPr>
              <a:t>/resources  berisi file untuk mengakomodasi </a:t>
            </a:r>
            <a:r>
              <a:rPr b="1" lang="es">
                <a:solidFill>
                  <a:schemeClr val="dk1"/>
                </a:solidFill>
                <a:latin typeface="Albert Sans"/>
                <a:ea typeface="Albert Sans"/>
                <a:cs typeface="Albert Sans"/>
                <a:sym typeface="Albert Sans"/>
              </a:rPr>
              <a:t>struktur</a:t>
            </a:r>
            <a:r>
              <a:rPr b="1" lang="es">
                <a:solidFill>
                  <a:schemeClr val="dk1"/>
                </a:solidFill>
                <a:latin typeface="Albert Sans"/>
                <a:ea typeface="Albert Sans"/>
                <a:cs typeface="Albert Sans"/>
                <a:sym typeface="Albert Sans"/>
              </a:rPr>
              <a:t> tampilan antar muka </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s">
                <a:solidFill>
                  <a:schemeClr val="dk1"/>
                </a:solidFill>
                <a:latin typeface="Albert Sans"/>
                <a:ea typeface="Albert Sans"/>
                <a:cs typeface="Albert Sans"/>
                <a:sym typeface="Albert Sans"/>
              </a:rPr>
              <a:t>/routes  berisi file untuk konfigurasi request dan respon transaction</a:t>
            </a:r>
            <a:endParaRPr b="1">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/storage  berisi file storage dari upload foto, session handling dan log</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/test  berisi file unit Testing </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/vendor  berisi modul-modul dasar dan plugin tambahan yang telah diinstal melalui composer</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File .env  file configurasi Email, Database dan Host</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a:solidFill>
                  <a:schemeClr val="dk1"/>
                </a:solidFill>
                <a:latin typeface="Albert Sans"/>
                <a:ea typeface="Albert Sans"/>
                <a:cs typeface="Albert Sans"/>
                <a:sym typeface="Albert Sans"/>
              </a:rPr>
              <a:t>File composer.json  file configurasi modul yang dipakai Laravel</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19" name="Google Shape;419;p56"/>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200"/>
              <a:buNone/>
            </a:pPr>
            <a:r>
              <a:rPr lang="es" sz="3200">
                <a:solidFill>
                  <a:srgbClr val="000090"/>
                </a:solidFill>
                <a:latin typeface="Arial"/>
                <a:ea typeface="Arial"/>
                <a:cs typeface="Arial"/>
                <a:sym typeface="Arial"/>
              </a:rPr>
              <a:t>Struktur Penting File Laravel</a:t>
            </a:r>
            <a:endParaRPr sz="1600">
              <a:solidFill>
                <a:srgbClr val="0012A2"/>
              </a:solidFill>
              <a:latin typeface="Figtree"/>
              <a:ea typeface="Figtree"/>
              <a:cs typeface="Figtree"/>
              <a:sym typeface="Figtree"/>
            </a:endParaRPr>
          </a:p>
        </p:txBody>
      </p:sp>
      <p:sp>
        <p:nvSpPr>
          <p:cNvPr id="420" name="Google Shape;420;p5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21" name="Google Shape;421;p56"/>
          <p:cNvPicPr preferRelativeResize="0"/>
          <p:nvPr/>
        </p:nvPicPr>
        <p:blipFill>
          <a:blip r:embed="rId3">
            <a:alphaModFix/>
          </a:blip>
          <a:stretch>
            <a:fillRect/>
          </a:stretch>
        </p:blipFill>
        <p:spPr>
          <a:xfrm>
            <a:off x="781162" y="0"/>
            <a:ext cx="12311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800">
                <a:solidFill>
                  <a:srgbClr val="000090"/>
                </a:solidFill>
                <a:latin typeface="Arial"/>
                <a:ea typeface="Arial"/>
                <a:cs typeface="Arial"/>
                <a:sym typeface="Arial"/>
              </a:rPr>
              <a:t>Learning Outcome</a:t>
            </a:r>
            <a:endParaRPr sz="3200">
              <a:solidFill>
                <a:srgbClr val="0012A2"/>
              </a:solidFill>
              <a:latin typeface="Figtree"/>
              <a:ea typeface="Figtree"/>
              <a:cs typeface="Figtree"/>
              <a:sym typeface="Figtree"/>
            </a:endParaRPr>
          </a:p>
        </p:txBody>
      </p:sp>
      <p:sp>
        <p:nvSpPr>
          <p:cNvPr id="245" name="Google Shape;245;p3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graphicFrame>
        <p:nvGraphicFramePr>
          <p:cNvPr id="246" name="Google Shape;246;p30"/>
          <p:cNvGraphicFramePr/>
          <p:nvPr/>
        </p:nvGraphicFramePr>
        <p:xfrm>
          <a:off x="456875" y="1971675"/>
          <a:ext cx="3000000" cy="3000000"/>
        </p:xfrm>
        <a:graphic>
          <a:graphicData uri="http://schemas.openxmlformats.org/drawingml/2006/table">
            <a:tbl>
              <a:tblPr>
                <a:noFill/>
                <a:tableStyleId>{22CD0721-FF25-430A-BA9E-9F3C3FA84028}</a:tableStyleId>
              </a:tblPr>
              <a:tblGrid>
                <a:gridCol w="1034675"/>
                <a:gridCol w="7023475"/>
              </a:tblGrid>
              <a:tr h="200025">
                <a:tc>
                  <a:txBody>
                    <a:bodyPr/>
                    <a:lstStyle/>
                    <a:p>
                      <a:pPr indent="0" lvl="0" marL="0" rtl="0" algn="ctr">
                        <a:lnSpc>
                          <a:spcPct val="115000"/>
                        </a:lnSpc>
                        <a:spcBef>
                          <a:spcPts val="0"/>
                        </a:spcBef>
                        <a:spcAft>
                          <a:spcPts val="0"/>
                        </a:spcAft>
                        <a:buNone/>
                      </a:pPr>
                      <a:r>
                        <a:rPr b="1" lang="es" sz="900">
                          <a:solidFill>
                            <a:srgbClr val="FFFFFF"/>
                          </a:solidFill>
                          <a:latin typeface="Verdana"/>
                          <a:ea typeface="Verdana"/>
                          <a:cs typeface="Verdana"/>
                          <a:sym typeface="Verdana"/>
                        </a:rPr>
                        <a:t>No</a:t>
                      </a:r>
                      <a:endParaRPr b="1" sz="900">
                        <a:solidFill>
                          <a:srgbClr val="FFFFFF"/>
                        </a:solidFill>
                        <a:latin typeface="Verdana"/>
                        <a:ea typeface="Verdana"/>
                        <a:cs typeface="Verdana"/>
                        <a:sym typeface="Verdana"/>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6EA7D1"/>
                    </a:solidFill>
                  </a:tcPr>
                </a:tc>
                <a:tc>
                  <a:txBody>
                    <a:bodyPr/>
                    <a:lstStyle/>
                    <a:p>
                      <a:pPr indent="0" lvl="0" marL="0" rtl="0" algn="ctr">
                        <a:lnSpc>
                          <a:spcPct val="115000"/>
                        </a:lnSpc>
                        <a:spcBef>
                          <a:spcPts val="0"/>
                        </a:spcBef>
                        <a:spcAft>
                          <a:spcPts val="0"/>
                        </a:spcAft>
                        <a:buNone/>
                      </a:pPr>
                      <a:r>
                        <a:rPr b="1" lang="es" sz="900">
                          <a:solidFill>
                            <a:srgbClr val="FFFFFF"/>
                          </a:solidFill>
                          <a:latin typeface="Verdana"/>
                          <a:ea typeface="Verdana"/>
                          <a:cs typeface="Verdana"/>
                          <a:sym typeface="Verdana"/>
                        </a:rPr>
                        <a:t>Capaian</a:t>
                      </a:r>
                      <a:endParaRPr b="1" sz="900">
                        <a:solidFill>
                          <a:srgbClr val="FFFFFF"/>
                        </a:solidFill>
                        <a:latin typeface="Verdana"/>
                        <a:ea typeface="Verdana"/>
                        <a:cs typeface="Verdana"/>
                        <a:sym typeface="Verdana"/>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6EA7D1"/>
                    </a:solidFill>
                  </a:tcPr>
                </a:tc>
              </a:tr>
              <a:tr h="200025">
                <a:tc>
                  <a:txBody>
                    <a:bodyPr/>
                    <a:lstStyle/>
                    <a:p>
                      <a:pPr indent="0" lvl="0" marL="0" rtl="0" algn="r">
                        <a:lnSpc>
                          <a:spcPct val="115000"/>
                        </a:lnSpc>
                        <a:spcBef>
                          <a:spcPts val="0"/>
                        </a:spcBef>
                        <a:spcAft>
                          <a:spcPts val="0"/>
                        </a:spcAft>
                        <a:buNone/>
                      </a:pPr>
                      <a:r>
                        <a:rPr b="1" lang="es" sz="1300">
                          <a:latin typeface="Albert Sans"/>
                          <a:ea typeface="Albert Sans"/>
                          <a:cs typeface="Albert Sans"/>
                          <a:sym typeface="Albert Sans"/>
                        </a:rPr>
                        <a:t>CPMK-</a:t>
                      </a:r>
                      <a:r>
                        <a:rPr b="1" lang="es" sz="1300">
                          <a:latin typeface="Albert Sans"/>
                          <a:ea typeface="Albert Sans"/>
                          <a:cs typeface="Albert Sans"/>
                          <a:sym typeface="Albert Sans"/>
                        </a:rPr>
                        <a:t>1</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c>
                  <a:txBody>
                    <a:bodyPr/>
                    <a:lstStyle/>
                    <a:p>
                      <a:pPr indent="0" lvl="0" marL="0" rtl="0" algn="l">
                        <a:lnSpc>
                          <a:spcPct val="115000"/>
                        </a:lnSpc>
                        <a:spcBef>
                          <a:spcPts val="0"/>
                        </a:spcBef>
                        <a:spcAft>
                          <a:spcPts val="0"/>
                        </a:spcAft>
                        <a:buNone/>
                      </a:pPr>
                      <a:r>
                        <a:rPr b="1" lang="es" sz="1300">
                          <a:latin typeface="Albert Sans"/>
                          <a:ea typeface="Albert Sans"/>
                          <a:cs typeface="Albert Sans"/>
                          <a:sym typeface="Albert Sans"/>
                        </a:rPr>
                        <a:t>Mampu memahami secara mendasar framework yang akan digunakan</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r>
              <a:tr h="200025">
                <a:tc>
                  <a:txBody>
                    <a:bodyPr/>
                    <a:lstStyle/>
                    <a:p>
                      <a:pPr indent="0" lvl="0" marL="0" rtl="0" algn="r">
                        <a:lnSpc>
                          <a:spcPct val="115000"/>
                        </a:lnSpc>
                        <a:spcBef>
                          <a:spcPts val="0"/>
                        </a:spcBef>
                        <a:spcAft>
                          <a:spcPts val="0"/>
                        </a:spcAft>
                        <a:buNone/>
                      </a:pPr>
                      <a:r>
                        <a:rPr b="1" lang="es" sz="1300">
                          <a:latin typeface="Albert Sans"/>
                          <a:ea typeface="Albert Sans"/>
                          <a:cs typeface="Albert Sans"/>
                          <a:sym typeface="Albert Sans"/>
                        </a:rPr>
                        <a:t>CPMK-</a:t>
                      </a:r>
                      <a:r>
                        <a:rPr b="1" lang="es" sz="1300">
                          <a:latin typeface="Albert Sans"/>
                          <a:ea typeface="Albert Sans"/>
                          <a:cs typeface="Albert Sans"/>
                          <a:sym typeface="Albert Sans"/>
                        </a:rPr>
                        <a:t>2</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c>
                  <a:txBody>
                    <a:bodyPr/>
                    <a:lstStyle/>
                    <a:p>
                      <a:pPr indent="0" lvl="0" marL="0" rtl="0" algn="l">
                        <a:lnSpc>
                          <a:spcPct val="115000"/>
                        </a:lnSpc>
                        <a:spcBef>
                          <a:spcPts val="0"/>
                        </a:spcBef>
                        <a:spcAft>
                          <a:spcPts val="0"/>
                        </a:spcAft>
                        <a:buNone/>
                      </a:pPr>
                      <a:r>
                        <a:rPr b="1" lang="es" sz="1300">
                          <a:latin typeface="Albert Sans"/>
                          <a:ea typeface="Albert Sans"/>
                          <a:cs typeface="Albert Sans"/>
                          <a:sym typeface="Albert Sans"/>
                        </a:rPr>
                        <a:t>Mampu memahami dan mengaplikasikan konsep view pada sebuah framework</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r>
              <a:tr h="200025">
                <a:tc>
                  <a:txBody>
                    <a:bodyPr/>
                    <a:lstStyle/>
                    <a:p>
                      <a:pPr indent="0" lvl="0" marL="0" rtl="0" algn="r">
                        <a:lnSpc>
                          <a:spcPct val="115000"/>
                        </a:lnSpc>
                        <a:spcBef>
                          <a:spcPts val="0"/>
                        </a:spcBef>
                        <a:spcAft>
                          <a:spcPts val="0"/>
                        </a:spcAft>
                        <a:buNone/>
                      </a:pPr>
                      <a:r>
                        <a:rPr b="1" lang="es" sz="1300">
                          <a:latin typeface="Albert Sans"/>
                          <a:ea typeface="Albert Sans"/>
                          <a:cs typeface="Albert Sans"/>
                          <a:sym typeface="Albert Sans"/>
                        </a:rPr>
                        <a:t>CPMK-</a:t>
                      </a:r>
                      <a:r>
                        <a:rPr b="1" lang="es" sz="1300">
                          <a:latin typeface="Albert Sans"/>
                          <a:ea typeface="Albert Sans"/>
                          <a:cs typeface="Albert Sans"/>
                          <a:sym typeface="Albert Sans"/>
                        </a:rPr>
                        <a:t>3</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c>
                  <a:txBody>
                    <a:bodyPr/>
                    <a:lstStyle/>
                    <a:p>
                      <a:pPr indent="0" lvl="0" marL="0" rtl="0" algn="l">
                        <a:lnSpc>
                          <a:spcPct val="115000"/>
                        </a:lnSpc>
                        <a:spcBef>
                          <a:spcPts val="0"/>
                        </a:spcBef>
                        <a:spcAft>
                          <a:spcPts val="0"/>
                        </a:spcAft>
                        <a:buNone/>
                      </a:pPr>
                      <a:r>
                        <a:rPr b="1" lang="es" sz="1300">
                          <a:latin typeface="Albert Sans"/>
                          <a:ea typeface="Albert Sans"/>
                          <a:cs typeface="Albert Sans"/>
                          <a:sym typeface="Albert Sans"/>
                        </a:rPr>
                        <a:t>Mampu memahami dan mengaplikasikan konsep model pada sebuah framework</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r>
              <a:tr h="200025">
                <a:tc>
                  <a:txBody>
                    <a:bodyPr/>
                    <a:lstStyle/>
                    <a:p>
                      <a:pPr indent="0" lvl="0" marL="0" rtl="0" algn="r">
                        <a:lnSpc>
                          <a:spcPct val="115000"/>
                        </a:lnSpc>
                        <a:spcBef>
                          <a:spcPts val="0"/>
                        </a:spcBef>
                        <a:spcAft>
                          <a:spcPts val="0"/>
                        </a:spcAft>
                        <a:buNone/>
                      </a:pPr>
                      <a:r>
                        <a:rPr b="1" lang="es" sz="1300">
                          <a:latin typeface="Albert Sans"/>
                          <a:ea typeface="Albert Sans"/>
                          <a:cs typeface="Albert Sans"/>
                          <a:sym typeface="Albert Sans"/>
                        </a:rPr>
                        <a:t>CPMK-</a:t>
                      </a:r>
                      <a:r>
                        <a:rPr b="1" lang="es" sz="1300">
                          <a:latin typeface="Albert Sans"/>
                          <a:ea typeface="Albert Sans"/>
                          <a:cs typeface="Albert Sans"/>
                          <a:sym typeface="Albert Sans"/>
                        </a:rPr>
                        <a:t>4</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c>
                  <a:txBody>
                    <a:bodyPr/>
                    <a:lstStyle/>
                    <a:p>
                      <a:pPr indent="0" lvl="0" marL="0" rtl="0" algn="l">
                        <a:lnSpc>
                          <a:spcPct val="115000"/>
                        </a:lnSpc>
                        <a:spcBef>
                          <a:spcPts val="0"/>
                        </a:spcBef>
                        <a:spcAft>
                          <a:spcPts val="0"/>
                        </a:spcAft>
                        <a:buNone/>
                      </a:pPr>
                      <a:r>
                        <a:rPr b="1" lang="es" sz="1300">
                          <a:latin typeface="Albert Sans"/>
                          <a:ea typeface="Albert Sans"/>
                          <a:cs typeface="Albert Sans"/>
                          <a:sym typeface="Albert Sans"/>
                        </a:rPr>
                        <a:t>Mampu memahami dan mengaplikasikan data submission, updating dan removing data pada sebuah framework</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r>
              <a:tr h="200025">
                <a:tc>
                  <a:txBody>
                    <a:bodyPr/>
                    <a:lstStyle/>
                    <a:p>
                      <a:pPr indent="0" lvl="0" marL="0" rtl="0" algn="r">
                        <a:lnSpc>
                          <a:spcPct val="115000"/>
                        </a:lnSpc>
                        <a:spcBef>
                          <a:spcPts val="0"/>
                        </a:spcBef>
                        <a:spcAft>
                          <a:spcPts val="0"/>
                        </a:spcAft>
                        <a:buNone/>
                      </a:pPr>
                      <a:r>
                        <a:rPr b="1" lang="es" sz="1300">
                          <a:latin typeface="Albert Sans"/>
                          <a:ea typeface="Albert Sans"/>
                          <a:cs typeface="Albert Sans"/>
                          <a:sym typeface="Albert Sans"/>
                        </a:rPr>
                        <a:t>CPMK-</a:t>
                      </a:r>
                      <a:r>
                        <a:rPr b="1" lang="es" sz="1300">
                          <a:latin typeface="Albert Sans"/>
                          <a:ea typeface="Albert Sans"/>
                          <a:cs typeface="Albert Sans"/>
                          <a:sym typeface="Albert Sans"/>
                        </a:rPr>
                        <a:t>5</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c>
                  <a:txBody>
                    <a:bodyPr/>
                    <a:lstStyle/>
                    <a:p>
                      <a:pPr indent="0" lvl="0" marL="0" rtl="0" algn="l">
                        <a:lnSpc>
                          <a:spcPct val="115000"/>
                        </a:lnSpc>
                        <a:spcBef>
                          <a:spcPts val="0"/>
                        </a:spcBef>
                        <a:spcAft>
                          <a:spcPts val="0"/>
                        </a:spcAft>
                        <a:buNone/>
                      </a:pPr>
                      <a:r>
                        <a:rPr b="1" lang="es" sz="1300">
                          <a:latin typeface="Albert Sans"/>
                          <a:ea typeface="Albert Sans"/>
                          <a:cs typeface="Albert Sans"/>
                          <a:sym typeface="Albert Sans"/>
                        </a:rPr>
                        <a:t>Mampu memahami dan mengaplikasikan extended features yang dimiliki oleh sebuah framework</a:t>
                      </a:r>
                      <a:endParaRPr b="1" sz="1300">
                        <a:latin typeface="Albert Sans"/>
                        <a:ea typeface="Albert Sans"/>
                        <a:cs typeface="Albert Sans"/>
                        <a:sym typeface="Albert Sans"/>
                      </a:endParaRPr>
                    </a:p>
                  </a:txBody>
                  <a:tcPr marT="19050" marB="19050" marR="28575" marL="28575" anchor="b">
                    <a:lnL cap="flat" cmpd="sng" w="7625">
                      <a:solidFill>
                        <a:srgbClr val="CFCFCF"/>
                      </a:solidFill>
                      <a:prstDash val="solid"/>
                      <a:round/>
                      <a:headEnd len="sm" w="sm" type="none"/>
                      <a:tailEnd len="sm" w="sm" type="none"/>
                    </a:lnL>
                    <a:lnR cap="flat" cmpd="sng" w="7625">
                      <a:solidFill>
                        <a:srgbClr val="CFCFCF"/>
                      </a:solidFill>
                      <a:prstDash val="solid"/>
                      <a:round/>
                      <a:headEnd len="sm" w="sm" type="none"/>
                      <a:tailEnd len="sm" w="sm" type="none"/>
                    </a:lnR>
                    <a:lnT cap="flat" cmpd="sng" w="7625">
                      <a:solidFill>
                        <a:srgbClr val="CFCFCF"/>
                      </a:solidFill>
                      <a:prstDash val="solid"/>
                      <a:round/>
                      <a:headEnd len="sm" w="sm" type="none"/>
                      <a:tailEnd len="sm" w="sm" type="none"/>
                    </a:lnT>
                    <a:lnB cap="flat" cmpd="sng" w="7625">
                      <a:solidFill>
                        <a:srgbClr val="CFCFCF"/>
                      </a:solidFill>
                      <a:prstDash val="solid"/>
                      <a:round/>
                      <a:headEnd len="sm" w="sm" type="none"/>
                      <a:tailEnd len="sm" w="sm" type="none"/>
                    </a:lnB>
                    <a:solidFill>
                      <a:srgbClr val="F8F8F8"/>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idx="4294967295" type="body"/>
          </p:nvPr>
        </p:nvSpPr>
        <p:spPr>
          <a:xfrm>
            <a:off x="538625" y="1319650"/>
            <a:ext cx="51072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Bagian ini adalah bagian persiapan Anda untuk instalasi. Mengapa dibutuhkan?</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Laravel ini memiliki ketergantungan environment pada versi PHP-nya. Pastikan versi PHP sudah sesuai dengan versi Laravel.</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427" name="Google Shape;427;p57"/>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Pre-instalasi</a:t>
            </a:r>
            <a:endParaRPr sz="1600">
              <a:solidFill>
                <a:srgbClr val="0012A2"/>
              </a:solidFill>
              <a:latin typeface="Figtree"/>
              <a:ea typeface="Figtree"/>
              <a:cs typeface="Figtree"/>
              <a:sym typeface="Figtree"/>
            </a:endParaRPr>
          </a:p>
        </p:txBody>
      </p:sp>
      <p:sp>
        <p:nvSpPr>
          <p:cNvPr id="428" name="Google Shape;428;p5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29" name="Google Shape;429;p57"/>
          <p:cNvPicPr preferRelativeResize="0"/>
          <p:nvPr/>
        </p:nvPicPr>
        <p:blipFill>
          <a:blip r:embed="rId3">
            <a:alphaModFix/>
          </a:blip>
          <a:stretch>
            <a:fillRect/>
          </a:stretch>
        </p:blipFill>
        <p:spPr>
          <a:xfrm>
            <a:off x="5798225" y="1142950"/>
            <a:ext cx="2813841" cy="35305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8"/>
          <p:cNvPicPr preferRelativeResize="0"/>
          <p:nvPr/>
        </p:nvPicPr>
        <p:blipFill>
          <a:blip r:embed="rId3">
            <a:alphaModFix/>
          </a:blip>
          <a:stretch>
            <a:fillRect/>
          </a:stretch>
        </p:blipFill>
        <p:spPr>
          <a:xfrm>
            <a:off x="152400" y="152400"/>
            <a:ext cx="8839202" cy="44549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Pastikan PHP anda sudah minimal PHP 8.1 atau PHP 8.2. (Disarankan menggunakan PHP 8.2.12)</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Karena komitmen kelas Laravel 10, anda sebaiknya upgrade PHP anda agar bersesuaian (salah satu contoh: https://www.coderchamp.com/update-php-in-xampp-and-composer/) .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Apabila sudah memenuhi syarat PHP, maka silahkan lanjut ke tahap instalasi.</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440" name="Google Shape;440;p59"/>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Pastikan PHP versi sesuai kebutuhan</a:t>
            </a:r>
            <a:endParaRPr sz="1600">
              <a:solidFill>
                <a:srgbClr val="0012A2"/>
              </a:solidFill>
              <a:latin typeface="Figtree"/>
              <a:ea typeface="Figtree"/>
              <a:cs typeface="Figtree"/>
              <a:sym typeface="Figtree"/>
            </a:endParaRPr>
          </a:p>
        </p:txBody>
      </p:sp>
      <p:sp>
        <p:nvSpPr>
          <p:cNvPr id="441" name="Google Shape;441;p5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Berdasarkan </a:t>
            </a:r>
            <a:r>
              <a:rPr lang="es" sz="1700" u="sng">
                <a:solidFill>
                  <a:schemeClr val="hlink"/>
                </a:solidFill>
                <a:latin typeface="Albert Sans"/>
                <a:ea typeface="Albert Sans"/>
                <a:cs typeface="Albert Sans"/>
                <a:sym typeface="Albert Sans"/>
                <a:hlinkClick r:id="rId3"/>
              </a:rPr>
              <a:t>https://laravel.com/docs/10.x/#installation-via-composer</a:t>
            </a:r>
            <a:r>
              <a:rPr lang="es" sz="1700">
                <a:solidFill>
                  <a:schemeClr val="dk1"/>
                </a:solidFill>
                <a:latin typeface="Albert Sans"/>
                <a:ea typeface="Albert Sans"/>
                <a:cs typeface="Albert Sans"/>
                <a:sym typeface="Albert Sans"/>
              </a:rPr>
              <a:t>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447" name="Google Shape;447;p60"/>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Instalasi Laravel dengan Composer</a:t>
            </a:r>
            <a:endParaRPr sz="1600">
              <a:solidFill>
                <a:srgbClr val="0012A2"/>
              </a:solidFill>
              <a:latin typeface="Figtree"/>
              <a:ea typeface="Figtree"/>
              <a:cs typeface="Figtree"/>
              <a:sym typeface="Figtree"/>
            </a:endParaRPr>
          </a:p>
        </p:txBody>
      </p:sp>
      <p:sp>
        <p:nvSpPr>
          <p:cNvPr id="448" name="Google Shape;448;p6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49" name="Google Shape;449;p60"/>
          <p:cNvPicPr preferRelativeResize="0"/>
          <p:nvPr/>
        </p:nvPicPr>
        <p:blipFill>
          <a:blip r:embed="rId4">
            <a:alphaModFix/>
          </a:blip>
          <a:stretch>
            <a:fillRect/>
          </a:stretch>
        </p:blipFill>
        <p:spPr>
          <a:xfrm>
            <a:off x="65400" y="2651853"/>
            <a:ext cx="9144001" cy="19714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Anda bisa menjalankan web Laravel tanpa menjalankan Apache Webserver pada XAMPP Anda, karena Laravel punya fitur Local Development Server. Jalankan sintaks tersebut pada CLI anda.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455" name="Google Shape;455;p61"/>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Fitur Laravel: Local Development Server</a:t>
            </a:r>
            <a:endParaRPr sz="1600">
              <a:solidFill>
                <a:srgbClr val="0012A2"/>
              </a:solidFill>
              <a:latin typeface="Figtree"/>
              <a:ea typeface="Figtree"/>
              <a:cs typeface="Figtree"/>
              <a:sym typeface="Figtree"/>
            </a:endParaRPr>
          </a:p>
        </p:txBody>
      </p:sp>
      <p:sp>
        <p:nvSpPr>
          <p:cNvPr id="456" name="Google Shape;456;p6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57" name="Google Shape;457;p61"/>
          <p:cNvPicPr preferRelativeResize="0"/>
          <p:nvPr/>
        </p:nvPicPr>
        <p:blipFill>
          <a:blip r:embed="rId3">
            <a:alphaModFix/>
          </a:blip>
          <a:stretch>
            <a:fillRect/>
          </a:stretch>
        </p:blipFill>
        <p:spPr>
          <a:xfrm>
            <a:off x="915600" y="2592077"/>
            <a:ext cx="7108675" cy="2254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Ada 2 cara menampilkan First Page Laravel</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Akses melalui Apache XAMPP (seperti materi fullstack atau standar PHP)</a:t>
            </a:r>
            <a:endParaRPr sz="1700">
              <a:solidFill>
                <a:schemeClr val="dk1"/>
              </a:solidFill>
              <a:latin typeface="Albert Sans"/>
              <a:ea typeface="Albert Sans"/>
              <a:cs typeface="Albert Sans"/>
              <a:sym typeface="Albert Sans"/>
            </a:endParaRPr>
          </a:p>
          <a:p>
            <a:pPr indent="-336550" lvl="0" marL="457200" rtl="0" algn="l">
              <a:spcBef>
                <a:spcPts val="0"/>
              </a:spcBef>
              <a:spcAft>
                <a:spcPts val="0"/>
              </a:spcAft>
              <a:buClr>
                <a:schemeClr val="dk1"/>
              </a:buClr>
              <a:buSzPts val="1700"/>
              <a:buFont typeface="Albert Sans"/>
              <a:buChar char="●"/>
            </a:pPr>
            <a:r>
              <a:rPr lang="es" sz="1700">
                <a:solidFill>
                  <a:schemeClr val="dk1"/>
                </a:solidFill>
                <a:latin typeface="Albert Sans"/>
                <a:ea typeface="Albert Sans"/>
                <a:cs typeface="Albert Sans"/>
                <a:sym typeface="Albert Sans"/>
              </a:rPr>
              <a:t>Akses melalui Local Development Server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463" name="Google Shape;463;p62"/>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Menampilkan First Page Laravel</a:t>
            </a:r>
            <a:endParaRPr sz="100">
              <a:solidFill>
                <a:srgbClr val="0012A2"/>
              </a:solidFill>
              <a:latin typeface="Figtree"/>
              <a:ea typeface="Figtree"/>
              <a:cs typeface="Figtree"/>
              <a:sym typeface="Figtree"/>
            </a:endParaRPr>
          </a:p>
        </p:txBody>
      </p:sp>
      <p:sp>
        <p:nvSpPr>
          <p:cNvPr id="464" name="Google Shape;464;p6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4294967295" type="body"/>
          </p:nvPr>
        </p:nvSpPr>
        <p:spPr>
          <a:xfrm>
            <a:off x="3394925" y="1319650"/>
            <a:ext cx="5430300" cy="3238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Jalankan dulu Web Server Apache XAMPP</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Amati letak file anda pada htdocs. Sebagai contoh file Laravel saya berada pada C:\xampp\htdocs\wfp\mystore, maka pada browser anda mengetik: localhost/wfp/mystore</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Masuk ke dalam folder public, maka url berubah menjadi </a:t>
            </a:r>
            <a:br>
              <a:rPr lang="es" sz="1300">
                <a:solidFill>
                  <a:schemeClr val="dk1"/>
                </a:solidFill>
                <a:latin typeface="Albert Sans"/>
                <a:ea typeface="Albert Sans"/>
                <a:cs typeface="Albert Sans"/>
                <a:sym typeface="Albert Sans"/>
              </a:rPr>
            </a:br>
            <a:r>
              <a:rPr lang="es" sz="1300">
                <a:solidFill>
                  <a:schemeClr val="dk1"/>
                </a:solidFill>
                <a:latin typeface="Albert Sans"/>
                <a:ea typeface="Albert Sans"/>
                <a:cs typeface="Albert Sans"/>
                <a:sym typeface="Albert Sans"/>
              </a:rPr>
              <a:t>http://localhost/wfp/mystore</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Maka Hasil Hello World Laravel10 anda masuk.</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localhost/wfp/mystore/public  ini nantinya akan disebut dengan BASE_URL dari Laravel (TOLONG DIINGAT karena dipakai sampai akhir semester)</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300">
                <a:solidFill>
                  <a:schemeClr val="dk1"/>
                </a:solidFill>
                <a:latin typeface="Albert Sans"/>
                <a:ea typeface="Albert Sans"/>
                <a:cs typeface="Albert Sans"/>
                <a:sym typeface="Albert Sans"/>
              </a:rPr>
              <a:t>NB: Kasus di atas apabila port apache masih menggunakan default (80), bila ada perubahan port, maka ditambahkan nomor port setelah domain, misalnya: localhost:280/wfp/mystore/public terjadi di Lab Komputer UBAYA, karena apache2 diinstall dengan port 280</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p:txBody>
      </p:sp>
      <p:sp>
        <p:nvSpPr>
          <p:cNvPr id="470" name="Google Shape;470;p63"/>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Akses melalui Apache XAMPP</a:t>
            </a:r>
            <a:endParaRPr sz="100">
              <a:solidFill>
                <a:srgbClr val="0012A2"/>
              </a:solidFill>
              <a:latin typeface="Figtree"/>
              <a:ea typeface="Figtree"/>
              <a:cs typeface="Figtree"/>
              <a:sym typeface="Figtree"/>
            </a:endParaRPr>
          </a:p>
        </p:txBody>
      </p:sp>
      <p:sp>
        <p:nvSpPr>
          <p:cNvPr id="471" name="Google Shape;471;p6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72" name="Google Shape;472;p63"/>
          <p:cNvPicPr preferRelativeResize="0"/>
          <p:nvPr/>
        </p:nvPicPr>
        <p:blipFill>
          <a:blip r:embed="rId3">
            <a:alphaModFix/>
          </a:blip>
          <a:stretch>
            <a:fillRect/>
          </a:stretch>
        </p:blipFill>
        <p:spPr>
          <a:xfrm>
            <a:off x="250275" y="990550"/>
            <a:ext cx="2970674" cy="4310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ph idx="4294967295" type="body"/>
          </p:nvPr>
        </p:nvSpPr>
        <p:spPr>
          <a:xfrm>
            <a:off x="3394925" y="1319650"/>
            <a:ext cx="5430300" cy="3238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lbert Sans"/>
              <a:buAutoNum type="arabicPeriod"/>
            </a:pPr>
            <a:r>
              <a:rPr b="1" lang="es" sz="1300">
                <a:solidFill>
                  <a:schemeClr val="dk1"/>
                </a:solidFill>
                <a:latin typeface="Albert Sans"/>
                <a:ea typeface="Albert Sans"/>
                <a:cs typeface="Albert Sans"/>
                <a:sym typeface="Albert Sans"/>
              </a:rPr>
              <a:t>Buka Visual Studio Code dan Buka terminal pada VS Code</a:t>
            </a:r>
            <a:endParaRPr b="1"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b="1" lang="es" sz="1300">
                <a:solidFill>
                  <a:schemeClr val="dk1"/>
                </a:solidFill>
                <a:latin typeface="Albert Sans"/>
                <a:ea typeface="Albert Sans"/>
                <a:cs typeface="Albert Sans"/>
                <a:sym typeface="Albert Sans"/>
              </a:rPr>
              <a:t>Cek kondisi directory anda.</a:t>
            </a:r>
            <a:endParaRPr b="1"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Jalankan sintaks php artisan serve (lihat gambar)</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Console akan menjalankan sebuah status ‘listening’ pada IP dan Port tertentu (lihat gambar)</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Cara #1: Buka browser dan tulis ulang IP dan Portnya.</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Cara #2: Klik saja tulisan http://127.0.0.1:8000/  </a:t>
            </a:r>
            <a:br>
              <a:rPr lang="es" sz="1300">
                <a:solidFill>
                  <a:schemeClr val="dk1"/>
                </a:solidFill>
                <a:latin typeface="Albert Sans"/>
                <a:ea typeface="Albert Sans"/>
                <a:cs typeface="Albert Sans"/>
                <a:sym typeface="Albert Sans"/>
              </a:rPr>
            </a:br>
            <a:r>
              <a:rPr lang="es" sz="1300">
                <a:solidFill>
                  <a:schemeClr val="dk1"/>
                </a:solidFill>
                <a:latin typeface="Albert Sans"/>
                <a:ea typeface="Albert Sans"/>
                <a:cs typeface="Albert Sans"/>
                <a:sym typeface="Albert Sans"/>
              </a:rPr>
              <a:t>Violaa… Website anda akan muncul.</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AutoNum type="arabicPeriod"/>
            </a:pPr>
            <a:r>
              <a:rPr lang="es" sz="1300">
                <a:solidFill>
                  <a:schemeClr val="dk1"/>
                </a:solidFill>
                <a:latin typeface="Albert Sans"/>
                <a:ea typeface="Albert Sans"/>
                <a:cs typeface="Albert Sans"/>
                <a:sym typeface="Albert Sans"/>
              </a:rPr>
              <a:t>127.0.0.1:8000  ini nantinya akan disebut dengan BASE_URL dari Laravel</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300">
                <a:solidFill>
                  <a:schemeClr val="dk1"/>
                </a:solidFill>
                <a:latin typeface="Albert Sans"/>
                <a:ea typeface="Albert Sans"/>
                <a:cs typeface="Albert Sans"/>
                <a:sym typeface="Albert Sans"/>
              </a:rPr>
              <a:t>(masih ingat BASE_URL ini apa? Coba lihat slide sebelumnya)</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p:txBody>
      </p:sp>
      <p:sp>
        <p:nvSpPr>
          <p:cNvPr id="478" name="Google Shape;478;p64"/>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0090"/>
                </a:solidFill>
                <a:latin typeface="Arial"/>
                <a:ea typeface="Arial"/>
                <a:cs typeface="Arial"/>
                <a:sym typeface="Arial"/>
              </a:rPr>
              <a:t>Akses melalui Local Development Server</a:t>
            </a:r>
            <a:endParaRPr sz="100">
              <a:solidFill>
                <a:srgbClr val="0012A2"/>
              </a:solidFill>
              <a:latin typeface="Figtree"/>
              <a:ea typeface="Figtree"/>
              <a:cs typeface="Figtree"/>
              <a:sym typeface="Figtree"/>
            </a:endParaRPr>
          </a:p>
        </p:txBody>
      </p:sp>
      <p:sp>
        <p:nvSpPr>
          <p:cNvPr id="479" name="Google Shape;479;p6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80" name="Google Shape;480;p64"/>
          <p:cNvPicPr preferRelativeResize="0"/>
          <p:nvPr/>
        </p:nvPicPr>
        <p:blipFill>
          <a:blip r:embed="rId3">
            <a:alphaModFix/>
          </a:blip>
          <a:stretch>
            <a:fillRect/>
          </a:stretch>
        </p:blipFill>
        <p:spPr>
          <a:xfrm>
            <a:off x="0" y="1262575"/>
            <a:ext cx="3457726" cy="3504675"/>
          </a:xfrm>
          <a:prstGeom prst="rect">
            <a:avLst/>
          </a:prstGeom>
          <a:noFill/>
          <a:ln>
            <a:noFill/>
          </a:ln>
        </p:spPr>
      </p:pic>
      <p:pic>
        <p:nvPicPr>
          <p:cNvPr id="481" name="Google Shape;481;p64"/>
          <p:cNvPicPr preferRelativeResize="0"/>
          <p:nvPr/>
        </p:nvPicPr>
        <p:blipFill>
          <a:blip r:embed="rId4">
            <a:alphaModFix/>
          </a:blip>
          <a:stretch>
            <a:fillRect/>
          </a:stretch>
        </p:blipFill>
        <p:spPr>
          <a:xfrm>
            <a:off x="3860125" y="3927175"/>
            <a:ext cx="3867699" cy="783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5"/>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lbert Sans"/>
              <a:buChar char="●"/>
            </a:pPr>
            <a:r>
              <a:rPr lang="es" sz="1300">
                <a:solidFill>
                  <a:schemeClr val="dk1"/>
                </a:solidFill>
                <a:latin typeface="Albert Sans"/>
                <a:ea typeface="Albert Sans"/>
                <a:cs typeface="Albert Sans"/>
                <a:sym typeface="Albert Sans"/>
              </a:rPr>
              <a:t>Jangan tutup (dengan cara Ctrl+C) console “php artisan server” karena akan memberhentikan akses Server Anda.</a:t>
            </a:r>
            <a:endParaRPr sz="1300">
              <a:solidFill>
                <a:schemeClr val="dk1"/>
              </a:solidFill>
              <a:latin typeface="Albert Sans"/>
              <a:ea typeface="Albert Sans"/>
              <a:cs typeface="Albert Sans"/>
              <a:sym typeface="Albert Sans"/>
            </a:endParaRPr>
          </a:p>
          <a:p>
            <a:pPr indent="-311150" lvl="0" marL="457200" rtl="0" algn="l">
              <a:spcBef>
                <a:spcPts val="0"/>
              </a:spcBef>
              <a:spcAft>
                <a:spcPts val="0"/>
              </a:spcAft>
              <a:buClr>
                <a:schemeClr val="dk1"/>
              </a:buClr>
              <a:buSzPts val="1300"/>
              <a:buFont typeface="Albert Sans"/>
              <a:buChar char="●"/>
            </a:pPr>
            <a:r>
              <a:rPr lang="es" sz="1300">
                <a:solidFill>
                  <a:schemeClr val="dk1"/>
                </a:solidFill>
                <a:latin typeface="Albert Sans"/>
                <a:ea typeface="Albert Sans"/>
                <a:cs typeface="Albert Sans"/>
                <a:sym typeface="Albert Sans"/>
              </a:rPr>
              <a:t>Apabila anda membutuhkan windows baru, anda bisa menambahkan “screen” baru pada Terminal VS Code dengan cara:</a:t>
            </a:r>
            <a:endParaRPr sz="13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300">
              <a:solidFill>
                <a:schemeClr val="dk1"/>
              </a:solidFill>
              <a:latin typeface="Albert Sans"/>
              <a:ea typeface="Albert Sans"/>
              <a:cs typeface="Albert Sans"/>
              <a:sym typeface="Albert Sans"/>
            </a:endParaRPr>
          </a:p>
        </p:txBody>
      </p:sp>
      <p:sp>
        <p:nvSpPr>
          <p:cNvPr id="487" name="Google Shape;487;p65"/>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2600">
                <a:solidFill>
                  <a:srgbClr val="000090"/>
                </a:solidFill>
                <a:latin typeface="Arial"/>
                <a:ea typeface="Arial"/>
                <a:cs typeface="Arial"/>
                <a:sym typeface="Arial"/>
              </a:rPr>
              <a:t>Tips n Trick Ketika pakai Local Development Server</a:t>
            </a:r>
            <a:endParaRPr sz="100">
              <a:solidFill>
                <a:srgbClr val="0012A2"/>
              </a:solidFill>
              <a:latin typeface="Figtree"/>
              <a:ea typeface="Figtree"/>
              <a:cs typeface="Figtree"/>
              <a:sym typeface="Figtree"/>
            </a:endParaRPr>
          </a:p>
        </p:txBody>
      </p:sp>
      <p:sp>
        <p:nvSpPr>
          <p:cNvPr id="488" name="Google Shape;488;p65"/>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489" name="Google Shape;489;p65"/>
          <p:cNvPicPr preferRelativeResize="0"/>
          <p:nvPr/>
        </p:nvPicPr>
        <p:blipFill>
          <a:blip r:embed="rId3">
            <a:alphaModFix/>
          </a:blip>
          <a:stretch>
            <a:fillRect/>
          </a:stretch>
        </p:blipFill>
        <p:spPr>
          <a:xfrm>
            <a:off x="0" y="2555899"/>
            <a:ext cx="9144002" cy="229075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6"/>
          <p:cNvPicPr preferRelativeResize="0"/>
          <p:nvPr/>
        </p:nvPicPr>
        <p:blipFill>
          <a:blip r:embed="rId3">
            <a:alphaModFix/>
          </a:blip>
          <a:stretch>
            <a:fillRect/>
          </a:stretch>
        </p:blipFill>
        <p:spPr>
          <a:xfrm>
            <a:off x="152400" y="152400"/>
            <a:ext cx="7888067"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Pengenalan Web Framework</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Pengenalan Laravel 10</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Memahami dan Menerapkan Konsep Routing pada Web Framework</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Mengetahui dan Menerapkan Migration &amp; Seeding</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Memahami dan Menerapkan Query dengan Query Builder dan Eloquent Model</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Memahami dan Menerapkan Submission, Editing &amp; Deleting Data</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Memahami dan Menerapkan Template</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Menerapkan Konsep Autentikasi &amp; Otorasisasi Data</a:t>
            </a:r>
            <a:endParaRPr sz="18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1800">
              <a:solidFill>
                <a:schemeClr val="dk1"/>
              </a:solidFill>
              <a:latin typeface="Albert Sans"/>
              <a:ea typeface="Albert Sans"/>
              <a:cs typeface="Albert Sans"/>
              <a:sym typeface="Albert Sans"/>
            </a:endParaRPr>
          </a:p>
        </p:txBody>
      </p:sp>
      <p:sp>
        <p:nvSpPr>
          <p:cNvPr id="252" name="Google Shape;252;p31"/>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800">
                <a:solidFill>
                  <a:srgbClr val="000090"/>
                </a:solidFill>
                <a:latin typeface="Arial"/>
                <a:ea typeface="Arial"/>
                <a:cs typeface="Arial"/>
                <a:sym typeface="Arial"/>
              </a:rPr>
              <a:t>Material</a:t>
            </a:r>
            <a:endParaRPr sz="3200">
              <a:solidFill>
                <a:srgbClr val="0012A2"/>
              </a:solidFill>
              <a:latin typeface="Figtree"/>
              <a:ea typeface="Figtree"/>
              <a:cs typeface="Figtree"/>
              <a:sym typeface="Figtree"/>
            </a:endParaRPr>
          </a:p>
        </p:txBody>
      </p:sp>
      <p:sp>
        <p:nvSpPr>
          <p:cNvPr id="253" name="Google Shape;253;p31"/>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idx="4294967295" type="body"/>
          </p:nvPr>
        </p:nvSpPr>
        <p:spPr>
          <a:xfrm>
            <a:off x="538625" y="1319650"/>
            <a:ext cx="82866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Albert Sans"/>
                <a:ea typeface="Albert Sans"/>
                <a:cs typeface="Albert Sans"/>
                <a:sym typeface="Albert Sans"/>
              </a:rPr>
              <a:t>Cara #1: dengan CLI</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700">
                <a:solidFill>
                  <a:schemeClr val="dk1"/>
                </a:solidFill>
                <a:latin typeface="Albert Sans"/>
                <a:ea typeface="Albert Sans"/>
                <a:cs typeface="Albert Sans"/>
                <a:sym typeface="Albert Sans"/>
              </a:rPr>
              <a:t>Cara #2: cek pada First Page Laravel</a:t>
            </a:r>
            <a:endParaRPr sz="17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700">
              <a:solidFill>
                <a:schemeClr val="dk1"/>
              </a:solidFill>
              <a:latin typeface="Albert Sans"/>
              <a:ea typeface="Albert Sans"/>
              <a:cs typeface="Albert Sans"/>
              <a:sym typeface="Albert Sans"/>
            </a:endParaRPr>
          </a:p>
        </p:txBody>
      </p:sp>
      <p:sp>
        <p:nvSpPr>
          <p:cNvPr id="500" name="Google Shape;500;p67"/>
          <p:cNvSpPr txBox="1"/>
          <p:nvPr>
            <p:ph idx="4294967295" type="title"/>
          </p:nvPr>
        </p:nvSpPr>
        <p:spPr>
          <a:xfrm>
            <a:off x="538625" y="76750"/>
            <a:ext cx="84456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800">
                <a:solidFill>
                  <a:srgbClr val="000090"/>
                </a:solidFill>
                <a:latin typeface="Arial"/>
                <a:ea typeface="Arial"/>
                <a:cs typeface="Arial"/>
                <a:sym typeface="Arial"/>
              </a:rPr>
              <a:t>Cek Laravel version</a:t>
            </a:r>
            <a:endParaRPr sz="100">
              <a:solidFill>
                <a:srgbClr val="0012A2"/>
              </a:solidFill>
              <a:latin typeface="Figtree"/>
              <a:ea typeface="Figtree"/>
              <a:cs typeface="Figtree"/>
              <a:sym typeface="Figtree"/>
            </a:endParaRPr>
          </a:p>
        </p:txBody>
      </p:sp>
      <p:sp>
        <p:nvSpPr>
          <p:cNvPr id="501" name="Google Shape;501;p67"/>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502" name="Google Shape;502;p67"/>
          <p:cNvPicPr preferRelativeResize="0"/>
          <p:nvPr/>
        </p:nvPicPr>
        <p:blipFill>
          <a:blip r:embed="rId3">
            <a:alphaModFix/>
          </a:blip>
          <a:stretch>
            <a:fillRect/>
          </a:stretch>
        </p:blipFill>
        <p:spPr>
          <a:xfrm>
            <a:off x="3046950" y="1404699"/>
            <a:ext cx="6553749" cy="784425"/>
          </a:xfrm>
          <a:prstGeom prst="rect">
            <a:avLst/>
          </a:prstGeom>
          <a:noFill/>
          <a:ln>
            <a:noFill/>
          </a:ln>
        </p:spPr>
      </p:pic>
      <p:pic>
        <p:nvPicPr>
          <p:cNvPr id="503" name="Google Shape;503;p67"/>
          <p:cNvPicPr preferRelativeResize="0"/>
          <p:nvPr/>
        </p:nvPicPr>
        <p:blipFill>
          <a:blip r:embed="rId4">
            <a:alphaModFix/>
          </a:blip>
          <a:stretch>
            <a:fillRect/>
          </a:stretch>
        </p:blipFill>
        <p:spPr>
          <a:xfrm>
            <a:off x="4480649" y="2452962"/>
            <a:ext cx="3686350" cy="2109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8"/>
          <p:cNvSpPr txBox="1"/>
          <p:nvPr>
            <p:ph type="title"/>
          </p:nvPr>
        </p:nvSpPr>
        <p:spPr>
          <a:xfrm>
            <a:off x="0" y="444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s" sz="2800">
                <a:solidFill>
                  <a:srgbClr val="043170"/>
                </a:solidFill>
                <a:latin typeface="Albert Sans"/>
                <a:ea typeface="Albert Sans"/>
                <a:cs typeface="Albert Sans"/>
                <a:sym typeface="Albert Sans"/>
              </a:rPr>
              <a:t>Let’s Practice</a:t>
            </a:r>
            <a:endParaRPr sz="2800">
              <a:solidFill>
                <a:srgbClr val="043170"/>
              </a:solidFill>
              <a:latin typeface="Albert Sans"/>
              <a:ea typeface="Albert Sans"/>
              <a:cs typeface="Albert Sans"/>
              <a:sym typeface="Albert Sans"/>
            </a:endParaRPr>
          </a:p>
        </p:txBody>
      </p:sp>
      <p:sp>
        <p:nvSpPr>
          <p:cNvPr id="509" name="Google Shape;509;p68"/>
          <p:cNvSpPr txBox="1"/>
          <p:nvPr>
            <p:ph idx="1" type="body"/>
          </p:nvPr>
        </p:nvSpPr>
        <p:spPr>
          <a:xfrm>
            <a:off x="1001000" y="1892200"/>
            <a:ext cx="7159200" cy="25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s" sz="2000">
                <a:solidFill>
                  <a:schemeClr val="dk1"/>
                </a:solidFill>
                <a:latin typeface="Albert Sans"/>
                <a:ea typeface="Albert Sans"/>
                <a:cs typeface="Albert Sans"/>
                <a:sym typeface="Albert Sans"/>
              </a:rPr>
              <a:t>Step #1: Instalasi Laravel</a:t>
            </a:r>
            <a:endParaRPr sz="2000">
              <a:solidFill>
                <a:schemeClr val="dk1"/>
              </a:solidFill>
              <a:latin typeface="Albert Sans"/>
              <a:ea typeface="Albert Sans"/>
              <a:cs typeface="Albert Sans"/>
              <a:sym typeface="Albert Sans"/>
            </a:endParaRPr>
          </a:p>
          <a:p>
            <a:pPr indent="0" lvl="0" marL="0" rtl="0" algn="ctr">
              <a:spcBef>
                <a:spcPts val="0"/>
              </a:spcBef>
              <a:spcAft>
                <a:spcPts val="0"/>
              </a:spcAft>
              <a:buClr>
                <a:srgbClr val="000000"/>
              </a:buClr>
              <a:buSzPts val="1400"/>
              <a:buFont typeface="Arial"/>
              <a:buNone/>
            </a:pPr>
            <a:r>
              <a:rPr lang="es" sz="2000">
                <a:solidFill>
                  <a:schemeClr val="dk1"/>
                </a:solidFill>
                <a:latin typeface="Albert Sans"/>
                <a:ea typeface="Albert Sans"/>
                <a:cs typeface="Albert Sans"/>
                <a:sym typeface="Albert Sans"/>
              </a:rPr>
              <a:t>Step #2: Simple Modification</a:t>
            </a:r>
            <a:endParaRPr sz="2000">
              <a:solidFill>
                <a:schemeClr val="dk1"/>
              </a:solidFill>
              <a:latin typeface="Albert Sans"/>
              <a:ea typeface="Albert Sans"/>
              <a:cs typeface="Albert Sans"/>
              <a:sym typeface="Albert Sans"/>
            </a:endParaRPr>
          </a:p>
          <a:p>
            <a:pPr indent="0" lvl="0" marL="0" rtl="0" algn="ctr">
              <a:spcBef>
                <a:spcPts val="0"/>
              </a:spcBef>
              <a:spcAft>
                <a:spcPts val="0"/>
              </a:spcAft>
              <a:buClr>
                <a:srgbClr val="000000"/>
              </a:buClr>
              <a:buSzPts val="1400"/>
              <a:buFont typeface="Arial"/>
              <a:buNone/>
            </a:pPr>
            <a:r>
              <a:rPr lang="es" sz="2000">
                <a:solidFill>
                  <a:schemeClr val="dk1"/>
                </a:solidFill>
                <a:latin typeface="Albert Sans"/>
                <a:ea typeface="Albert Sans"/>
                <a:cs typeface="Albert Sans"/>
                <a:sym typeface="Albert Sans"/>
              </a:rPr>
              <a:t>Step #3: </a:t>
            </a:r>
            <a:r>
              <a:rPr lang="es" sz="2000">
                <a:solidFill>
                  <a:schemeClr val="dk1"/>
                </a:solidFill>
                <a:latin typeface="Albert Sans"/>
                <a:ea typeface="Albert Sans"/>
                <a:cs typeface="Albert Sans"/>
                <a:sym typeface="Albert Sans"/>
              </a:rPr>
              <a:t>Analysis</a:t>
            </a:r>
            <a:endParaRPr sz="2000">
              <a:solidFill>
                <a:schemeClr val="dk1"/>
              </a:solidFill>
              <a:latin typeface="Albert Sans"/>
              <a:ea typeface="Albert Sans"/>
              <a:cs typeface="Albert Sans"/>
              <a:sym typeface="Albert Sans"/>
            </a:endParaRPr>
          </a:p>
        </p:txBody>
      </p:sp>
      <p:sp>
        <p:nvSpPr>
          <p:cNvPr id="510" name="Google Shape;510;p68"/>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9"/>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Lakukan langkah per-install, instalasi hingga memunculkan first page Laravel 10 seperti panduan yang ada (+/- 30 menit). (gunakan internet pribadi)</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Pada ULS sudah ada dasar Laravel, sehingga Anda bisa gunakan langsung (seakan-akan anda download)</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Dokumentasikan langkah perlangkah anda dalam bentuk gambar (boleh screencapture) yang menunjukkan langkah kerja anda. </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Diskusi dengan rekan-rekan anda</a:t>
            </a:r>
            <a:endParaRPr sz="2000">
              <a:solidFill>
                <a:schemeClr val="dk1"/>
              </a:solidFill>
              <a:latin typeface="Albert Sans"/>
              <a:ea typeface="Albert Sans"/>
              <a:cs typeface="Albert Sans"/>
              <a:sym typeface="Albert Sans"/>
            </a:endParaRPr>
          </a:p>
        </p:txBody>
      </p:sp>
      <p:sp>
        <p:nvSpPr>
          <p:cNvPr id="516" name="Google Shape;516;p69"/>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200">
                <a:solidFill>
                  <a:srgbClr val="0012A2"/>
                </a:solidFill>
              </a:rPr>
              <a:t>Praktik #1: Mari kita coba</a:t>
            </a:r>
            <a:endParaRPr sz="3200">
              <a:solidFill>
                <a:srgbClr val="0012A2"/>
              </a:solidFill>
              <a:latin typeface="Figtree"/>
              <a:ea typeface="Figtree"/>
              <a:cs typeface="Figtree"/>
              <a:sym typeface="Figtree"/>
            </a:endParaRPr>
          </a:p>
        </p:txBody>
      </p:sp>
      <p:sp>
        <p:nvSpPr>
          <p:cNvPr id="517" name="Google Shape;517;p69"/>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txBox="1"/>
          <p:nvPr>
            <p:ph idx="4294967295" type="body"/>
          </p:nvPr>
        </p:nvSpPr>
        <p:spPr>
          <a:xfrm>
            <a:off x="3329675" y="1319650"/>
            <a:ext cx="5211900" cy="3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dk1"/>
                </a:solidFill>
                <a:latin typeface="Albert Sans"/>
                <a:ea typeface="Albert Sans"/>
                <a:cs typeface="Albert Sans"/>
                <a:sym typeface="Albert Sans"/>
              </a:rPr>
              <a:t>Mengenal Struktur penting:</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App → untuk Controller</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Public → untuk menampilkan ke public</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Route  → untuk mengelola URL dengan Controller dan View</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Resources →  untuk mengelola tampilan yang berisi css, html, js dan front-end language lainnya.</a:t>
            </a:r>
            <a:endParaRPr sz="2000">
              <a:solidFill>
                <a:schemeClr val="dk1"/>
              </a:solidFill>
              <a:latin typeface="Albert Sans"/>
              <a:ea typeface="Albert Sans"/>
              <a:cs typeface="Albert Sans"/>
              <a:sym typeface="Albert Sans"/>
            </a:endParaRPr>
          </a:p>
          <a:p>
            <a:pPr indent="0" lvl="0" marL="457200" rtl="0" algn="l">
              <a:spcBef>
                <a:spcPts val="0"/>
              </a:spcBef>
              <a:spcAft>
                <a:spcPts val="0"/>
              </a:spcAft>
              <a:buNone/>
            </a:pPr>
            <a:r>
              <a:t/>
            </a:r>
            <a:endParaRPr sz="2000">
              <a:solidFill>
                <a:schemeClr val="dk1"/>
              </a:solidFill>
              <a:latin typeface="Albert Sans"/>
              <a:ea typeface="Albert Sans"/>
              <a:cs typeface="Albert Sans"/>
              <a:sym typeface="Albert Sans"/>
            </a:endParaRPr>
          </a:p>
        </p:txBody>
      </p:sp>
      <p:sp>
        <p:nvSpPr>
          <p:cNvPr id="523" name="Google Shape;523;p70"/>
          <p:cNvSpPr txBox="1"/>
          <p:nvPr>
            <p:ph idx="4294967295" type="title"/>
          </p:nvPr>
        </p:nvSpPr>
        <p:spPr>
          <a:xfrm>
            <a:off x="538625" y="76750"/>
            <a:ext cx="83478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2800">
                <a:solidFill>
                  <a:srgbClr val="0012A2"/>
                </a:solidFill>
              </a:rPr>
              <a:t>Praktik #2: </a:t>
            </a:r>
            <a:r>
              <a:rPr lang="es" sz="2800">
                <a:solidFill>
                  <a:srgbClr val="0012A2"/>
                </a:solidFill>
              </a:rPr>
              <a:t>Temukan code HTML yang memunculkan front page tersebut</a:t>
            </a:r>
            <a:endParaRPr sz="2800">
              <a:solidFill>
                <a:srgbClr val="0012A2"/>
              </a:solidFill>
              <a:latin typeface="Figtree"/>
              <a:ea typeface="Figtree"/>
              <a:cs typeface="Figtree"/>
              <a:sym typeface="Figtree"/>
            </a:endParaRPr>
          </a:p>
        </p:txBody>
      </p:sp>
      <p:sp>
        <p:nvSpPr>
          <p:cNvPr id="524" name="Google Shape;524;p70"/>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pic>
        <p:nvPicPr>
          <p:cNvPr id="525" name="Google Shape;525;p70"/>
          <p:cNvPicPr preferRelativeResize="0"/>
          <p:nvPr/>
        </p:nvPicPr>
        <p:blipFill>
          <a:blip r:embed="rId3">
            <a:alphaModFix/>
          </a:blip>
          <a:stretch>
            <a:fillRect/>
          </a:stretch>
        </p:blipFill>
        <p:spPr>
          <a:xfrm>
            <a:off x="195900" y="1142950"/>
            <a:ext cx="2653559" cy="3848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1"/>
          <p:cNvPicPr preferRelativeResize="0"/>
          <p:nvPr/>
        </p:nvPicPr>
        <p:blipFill>
          <a:blip r:embed="rId3">
            <a:alphaModFix/>
          </a:blip>
          <a:stretch>
            <a:fillRect/>
          </a:stretch>
        </p:blipFill>
        <p:spPr>
          <a:xfrm>
            <a:off x="680774" y="152400"/>
            <a:ext cx="8310826" cy="4810601"/>
          </a:xfrm>
          <a:prstGeom prst="rect">
            <a:avLst/>
          </a:prstGeom>
          <a:noFill/>
          <a:ln>
            <a:noFill/>
          </a:ln>
        </p:spPr>
      </p:pic>
      <p:pic>
        <p:nvPicPr>
          <p:cNvPr id="531" name="Google Shape;531;p71"/>
          <p:cNvPicPr preferRelativeResize="0"/>
          <p:nvPr/>
        </p:nvPicPr>
        <p:blipFill>
          <a:blip r:embed="rId4">
            <a:alphaModFix/>
          </a:blip>
          <a:stretch>
            <a:fillRect/>
          </a:stretch>
        </p:blipFill>
        <p:spPr>
          <a:xfrm>
            <a:off x="446025" y="1690400"/>
            <a:ext cx="2796675" cy="1993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2"/>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Ubah tulisan “Documentation” pada First Page Laravel dengan NRP dan Nama Anda</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AutoNum type="arabicPeriod"/>
            </a:pPr>
            <a:r>
              <a:rPr lang="es" sz="2000">
                <a:solidFill>
                  <a:schemeClr val="dk1"/>
                </a:solidFill>
                <a:latin typeface="Albert Sans"/>
                <a:ea typeface="Albert Sans"/>
                <a:cs typeface="Albert Sans"/>
                <a:sym typeface="Albert Sans"/>
              </a:rPr>
              <a:t>Ubah isi “Documentation”dengan tulisan deskripsi diri anda atau default “Lorep Ipsum….” https://www.lipsum.com/ (dummy text)</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2000">
              <a:solidFill>
                <a:schemeClr val="dk1"/>
              </a:solidFill>
              <a:latin typeface="Albert Sans"/>
              <a:ea typeface="Albert Sans"/>
              <a:cs typeface="Albert Sans"/>
              <a:sym typeface="Albert Sans"/>
            </a:endParaRPr>
          </a:p>
        </p:txBody>
      </p:sp>
      <p:sp>
        <p:nvSpPr>
          <p:cNvPr id="537" name="Google Shape;537;p72"/>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100">
                <a:solidFill>
                  <a:srgbClr val="0012A2"/>
                </a:solidFill>
              </a:rPr>
              <a:t>Praktik #2: Simple Modification</a:t>
            </a:r>
            <a:endParaRPr sz="3100">
              <a:solidFill>
                <a:srgbClr val="0012A2"/>
              </a:solidFill>
              <a:latin typeface="Figtree"/>
              <a:ea typeface="Figtree"/>
              <a:cs typeface="Figtree"/>
              <a:sym typeface="Figtree"/>
            </a:endParaRPr>
          </a:p>
        </p:txBody>
      </p:sp>
      <p:sp>
        <p:nvSpPr>
          <p:cNvPr id="538" name="Google Shape;538;p7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3"/>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lbert Sans"/>
              <a:buChar char="●"/>
            </a:pPr>
            <a:r>
              <a:rPr lang="es" sz="2000">
                <a:solidFill>
                  <a:schemeClr val="dk1"/>
                </a:solidFill>
                <a:latin typeface="Albert Sans"/>
                <a:ea typeface="Albert Sans"/>
                <a:cs typeface="Albert Sans"/>
                <a:sym typeface="Albert Sans"/>
              </a:rPr>
              <a:t>Bagaimana cara program mengetahui “resources/views” dan nama file-nya: welcome.blade.php menjadi first page?</a:t>
            </a:r>
            <a:endParaRPr sz="2000">
              <a:solidFill>
                <a:schemeClr val="dk1"/>
              </a:solidFill>
              <a:latin typeface="Albert Sans"/>
              <a:ea typeface="Albert Sans"/>
              <a:cs typeface="Albert Sans"/>
              <a:sym typeface="Albert Sans"/>
            </a:endParaRPr>
          </a:p>
          <a:p>
            <a:pPr indent="-355600" lvl="0" marL="457200" rtl="0" algn="l">
              <a:spcBef>
                <a:spcPts val="0"/>
              </a:spcBef>
              <a:spcAft>
                <a:spcPts val="0"/>
              </a:spcAft>
              <a:buClr>
                <a:schemeClr val="dk1"/>
              </a:buClr>
              <a:buSzPts val="2000"/>
              <a:buFont typeface="Albert Sans"/>
              <a:buChar char="●"/>
            </a:pPr>
            <a:r>
              <a:rPr lang="es" sz="2000">
                <a:solidFill>
                  <a:schemeClr val="dk1"/>
                </a:solidFill>
                <a:latin typeface="Albert Sans"/>
                <a:ea typeface="Albert Sans"/>
                <a:cs typeface="Albert Sans"/>
                <a:sym typeface="Albert Sans"/>
              </a:rPr>
              <a:t>Bagaimana cara menambahkan url tambahan seperti: localhost/myprofile/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2000">
                <a:solidFill>
                  <a:schemeClr val="dk1"/>
                </a:solidFill>
                <a:latin typeface="Albert Sans"/>
                <a:ea typeface="Albert Sans"/>
                <a:cs typeface="Albert Sans"/>
                <a:sym typeface="Albert Sans"/>
              </a:rPr>
              <a:t>Jawaban: konsep Routing (</a:t>
            </a:r>
            <a:r>
              <a:rPr lang="es" sz="2000" u="sng">
                <a:solidFill>
                  <a:schemeClr val="hlink"/>
                </a:solidFill>
                <a:latin typeface="Albert Sans"/>
                <a:ea typeface="Albert Sans"/>
                <a:cs typeface="Albert Sans"/>
                <a:sym typeface="Albert Sans"/>
                <a:hlinkClick r:id="rId3"/>
              </a:rPr>
              <a:t>https://laravel.com/docs/10.x/routing</a:t>
            </a:r>
            <a:r>
              <a:rPr lang="es" sz="2000">
                <a:solidFill>
                  <a:schemeClr val="dk1"/>
                </a:solidFill>
                <a:latin typeface="Albert Sans"/>
                <a:ea typeface="Albert Sans"/>
                <a:cs typeface="Albert Sans"/>
                <a:sym typeface="Albert Sans"/>
              </a:rPr>
              <a:t> ) </a:t>
            </a:r>
            <a:endParaRPr sz="2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2000">
              <a:solidFill>
                <a:schemeClr val="dk1"/>
              </a:solidFill>
              <a:latin typeface="Albert Sans"/>
              <a:ea typeface="Albert Sans"/>
              <a:cs typeface="Albert Sans"/>
              <a:sym typeface="Albert Sans"/>
            </a:endParaRPr>
          </a:p>
        </p:txBody>
      </p:sp>
      <p:sp>
        <p:nvSpPr>
          <p:cNvPr id="544" name="Google Shape;544;p73"/>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3100">
                <a:solidFill>
                  <a:srgbClr val="0012A2"/>
                </a:solidFill>
              </a:rPr>
              <a:t>Praktik #2: Deep Analysis</a:t>
            </a:r>
            <a:endParaRPr sz="3100">
              <a:solidFill>
                <a:srgbClr val="0012A2"/>
              </a:solidFill>
              <a:latin typeface="Figtree"/>
              <a:ea typeface="Figtree"/>
              <a:cs typeface="Figtree"/>
              <a:sym typeface="Figtree"/>
            </a:endParaRPr>
          </a:p>
        </p:txBody>
      </p:sp>
      <p:sp>
        <p:nvSpPr>
          <p:cNvPr id="545" name="Google Shape;545;p7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4"/>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Albert Sans"/>
              <a:buAutoNum type="arabicPeriod"/>
            </a:pPr>
            <a:r>
              <a:rPr lang="es" sz="1500">
                <a:solidFill>
                  <a:schemeClr val="dk1"/>
                </a:solidFill>
                <a:latin typeface="Albert Sans"/>
                <a:ea typeface="Albert Sans"/>
                <a:cs typeface="Albert Sans"/>
                <a:sym typeface="Albert Sans"/>
              </a:rPr>
              <a:t>Buatlah sebuah powerpoint dengan judul “Week 1 Pengenalan Framework dan Laravel”. Berikan Logo UBAYA dan NRP, NAMA, bulan tahun serta Fakultas Anda</a:t>
            </a:r>
            <a:endParaRPr sz="1500">
              <a:solidFill>
                <a:schemeClr val="dk1"/>
              </a:solidFill>
              <a:latin typeface="Albert Sans"/>
              <a:ea typeface="Albert Sans"/>
              <a:cs typeface="Albert Sans"/>
              <a:sym typeface="Albert Sans"/>
            </a:endParaRPr>
          </a:p>
          <a:p>
            <a:pPr indent="-323850" lvl="0" marL="457200" rtl="0" algn="l">
              <a:spcBef>
                <a:spcPts val="0"/>
              </a:spcBef>
              <a:spcAft>
                <a:spcPts val="0"/>
              </a:spcAft>
              <a:buClr>
                <a:schemeClr val="dk1"/>
              </a:buClr>
              <a:buSzPts val="1500"/>
              <a:buFont typeface="Albert Sans"/>
              <a:buAutoNum type="arabicPeriod"/>
            </a:pPr>
            <a:r>
              <a:rPr lang="es" sz="1500">
                <a:solidFill>
                  <a:schemeClr val="dk1"/>
                </a:solidFill>
                <a:latin typeface="Albert Sans"/>
                <a:ea typeface="Albert Sans"/>
                <a:cs typeface="Albert Sans"/>
                <a:sym typeface="Albert Sans"/>
              </a:rPr>
              <a:t>Section 1: berisi instalasi Laravel dalam bentuk screenshot dan keterangan singkat &amp; Quest ke-2. Bebas beberapa slide</a:t>
            </a:r>
            <a:endParaRPr sz="1500">
              <a:solidFill>
                <a:schemeClr val="dk1"/>
              </a:solidFill>
              <a:latin typeface="Albert Sans"/>
              <a:ea typeface="Albert Sans"/>
              <a:cs typeface="Albert Sans"/>
              <a:sym typeface="Albert Sans"/>
            </a:endParaRPr>
          </a:p>
          <a:p>
            <a:pPr indent="-323850" lvl="0" marL="457200" rtl="0" algn="l">
              <a:spcBef>
                <a:spcPts val="0"/>
              </a:spcBef>
              <a:spcAft>
                <a:spcPts val="0"/>
              </a:spcAft>
              <a:buClr>
                <a:schemeClr val="dk1"/>
              </a:buClr>
              <a:buSzPts val="1500"/>
              <a:buFont typeface="Albert Sans"/>
              <a:buAutoNum type="arabicPeriod"/>
            </a:pPr>
            <a:r>
              <a:rPr lang="es" sz="1500">
                <a:solidFill>
                  <a:schemeClr val="dk1"/>
                </a:solidFill>
                <a:latin typeface="Albert Sans"/>
                <a:ea typeface="Albert Sans"/>
                <a:cs typeface="Albert Sans"/>
                <a:sym typeface="Albert Sans"/>
              </a:rPr>
              <a:t>Section 2: </a:t>
            </a:r>
            <a:endParaRPr sz="1500">
              <a:solidFill>
                <a:schemeClr val="dk1"/>
              </a:solidFill>
              <a:latin typeface="Albert Sans"/>
              <a:ea typeface="Albert Sans"/>
              <a:cs typeface="Albert Sans"/>
              <a:sym typeface="Albert Sans"/>
            </a:endParaRPr>
          </a:p>
          <a:p>
            <a:pPr indent="-323850" lvl="1" marL="914400" rtl="0" algn="l">
              <a:spcBef>
                <a:spcPts val="0"/>
              </a:spcBef>
              <a:spcAft>
                <a:spcPts val="0"/>
              </a:spcAft>
              <a:buClr>
                <a:schemeClr val="dk1"/>
              </a:buClr>
              <a:buSzPts val="1500"/>
              <a:buFont typeface="Albert Sans"/>
              <a:buChar char="○"/>
            </a:pPr>
            <a:r>
              <a:rPr lang="es" sz="1500">
                <a:solidFill>
                  <a:schemeClr val="dk1"/>
                </a:solidFill>
                <a:latin typeface="Albert Sans"/>
                <a:ea typeface="Albert Sans"/>
                <a:cs typeface="Albert Sans"/>
                <a:sym typeface="Albert Sans"/>
              </a:rPr>
              <a:t>berisi apa itu konsep routing pada Website umumnya (1 slide)</a:t>
            </a:r>
            <a:endParaRPr sz="1500">
              <a:solidFill>
                <a:schemeClr val="dk1"/>
              </a:solidFill>
              <a:latin typeface="Albert Sans"/>
              <a:ea typeface="Albert Sans"/>
              <a:cs typeface="Albert Sans"/>
              <a:sym typeface="Albert Sans"/>
            </a:endParaRPr>
          </a:p>
          <a:p>
            <a:pPr indent="-323850" lvl="1" marL="914400" rtl="0" algn="l">
              <a:spcBef>
                <a:spcPts val="0"/>
              </a:spcBef>
              <a:spcAft>
                <a:spcPts val="0"/>
              </a:spcAft>
              <a:buClr>
                <a:schemeClr val="dk1"/>
              </a:buClr>
              <a:buSzPts val="1500"/>
              <a:buFont typeface="Albert Sans"/>
              <a:buChar char="○"/>
            </a:pPr>
            <a:r>
              <a:rPr lang="es" sz="1500">
                <a:solidFill>
                  <a:schemeClr val="dk1"/>
                </a:solidFill>
                <a:latin typeface="Albert Sans"/>
                <a:ea typeface="Albert Sans"/>
                <a:cs typeface="Albert Sans"/>
                <a:sym typeface="Albert Sans"/>
              </a:rPr>
              <a:t>Bagaimana cara menuliskan code untuk mendefinisikan routing pada Framework Laravel 10 (1 slide)</a:t>
            </a:r>
            <a:endParaRPr sz="1500">
              <a:solidFill>
                <a:schemeClr val="dk1"/>
              </a:solidFill>
              <a:latin typeface="Albert Sans"/>
              <a:ea typeface="Albert Sans"/>
              <a:cs typeface="Albert Sans"/>
              <a:sym typeface="Albert Sans"/>
            </a:endParaRPr>
          </a:p>
          <a:p>
            <a:pPr indent="-323850" lvl="0" marL="457200" rtl="0" algn="l">
              <a:spcBef>
                <a:spcPts val="0"/>
              </a:spcBef>
              <a:spcAft>
                <a:spcPts val="0"/>
              </a:spcAft>
              <a:buClr>
                <a:schemeClr val="dk1"/>
              </a:buClr>
              <a:buSzPts val="1500"/>
              <a:buFont typeface="Albert Sans"/>
              <a:buAutoNum type="arabicPeriod"/>
            </a:pPr>
            <a:r>
              <a:rPr lang="es" sz="1500">
                <a:solidFill>
                  <a:schemeClr val="dk1"/>
                </a:solidFill>
                <a:latin typeface="Albert Sans"/>
                <a:ea typeface="Albert Sans"/>
                <a:cs typeface="Albert Sans"/>
                <a:sym typeface="Albert Sans"/>
              </a:rPr>
              <a:t>Section 3 “Pemesanan Makanan dengan System”:</a:t>
            </a:r>
            <a:endParaRPr sz="1500">
              <a:solidFill>
                <a:schemeClr val="dk1"/>
              </a:solidFill>
              <a:latin typeface="Albert Sans"/>
              <a:ea typeface="Albert Sans"/>
              <a:cs typeface="Albert Sans"/>
              <a:sym typeface="Albert Sans"/>
            </a:endParaRPr>
          </a:p>
          <a:p>
            <a:pPr indent="-323850" lvl="0" marL="914400" rtl="0" algn="l">
              <a:spcBef>
                <a:spcPts val="0"/>
              </a:spcBef>
              <a:spcAft>
                <a:spcPts val="0"/>
              </a:spcAft>
              <a:buClr>
                <a:schemeClr val="dk1"/>
              </a:buClr>
              <a:buSzPts val="1500"/>
              <a:buFont typeface="Albert Sans"/>
              <a:buChar char="●"/>
            </a:pPr>
            <a:r>
              <a:rPr lang="es" sz="1500">
                <a:solidFill>
                  <a:schemeClr val="dk1"/>
                </a:solidFill>
                <a:latin typeface="Albert Sans"/>
                <a:ea typeface="Albert Sans"/>
                <a:cs typeface="Albert Sans"/>
                <a:sym typeface="Albert Sans"/>
              </a:rPr>
              <a:t>Sebutkan 3 website yang anda benchmark! (1 slide)</a:t>
            </a:r>
            <a:endParaRPr sz="1500">
              <a:solidFill>
                <a:schemeClr val="dk1"/>
              </a:solidFill>
              <a:latin typeface="Albert Sans"/>
              <a:ea typeface="Albert Sans"/>
              <a:cs typeface="Albert Sans"/>
              <a:sym typeface="Albert Sans"/>
            </a:endParaRPr>
          </a:p>
          <a:p>
            <a:pPr indent="-323850" lvl="0" marL="914400" rtl="0" algn="l">
              <a:spcBef>
                <a:spcPts val="0"/>
              </a:spcBef>
              <a:spcAft>
                <a:spcPts val="0"/>
              </a:spcAft>
              <a:buClr>
                <a:schemeClr val="dk1"/>
              </a:buClr>
              <a:buSzPts val="1500"/>
              <a:buFont typeface="Albert Sans"/>
              <a:buChar char="●"/>
            </a:pPr>
            <a:r>
              <a:rPr lang="es" sz="1500">
                <a:solidFill>
                  <a:schemeClr val="dk1"/>
                </a:solidFill>
                <a:latin typeface="Albert Sans"/>
                <a:ea typeface="Albert Sans"/>
                <a:cs typeface="Albert Sans"/>
                <a:sym typeface="Albert Sans"/>
              </a:rPr>
              <a:t>Apa saja menu dari website tersebut dan URL-nya apa saja? Bentukkan tabel (1 slide)</a:t>
            </a:r>
            <a:endParaRPr sz="1500">
              <a:solidFill>
                <a:schemeClr val="dk1"/>
              </a:solidFill>
              <a:latin typeface="Albert Sans"/>
              <a:ea typeface="Albert Sans"/>
              <a:cs typeface="Albert Sans"/>
              <a:sym typeface="Albert Sans"/>
            </a:endParaRPr>
          </a:p>
          <a:p>
            <a:pPr indent="-323850" lvl="0" marL="914400" rtl="0" algn="l">
              <a:spcBef>
                <a:spcPts val="0"/>
              </a:spcBef>
              <a:spcAft>
                <a:spcPts val="0"/>
              </a:spcAft>
              <a:buClr>
                <a:schemeClr val="dk1"/>
              </a:buClr>
              <a:buSzPts val="1500"/>
              <a:buFont typeface="Albert Sans"/>
              <a:buChar char="●"/>
            </a:pPr>
            <a:r>
              <a:rPr lang="es" sz="1500">
                <a:solidFill>
                  <a:schemeClr val="dk1"/>
                </a:solidFill>
                <a:latin typeface="Albert Sans"/>
                <a:ea typeface="Albert Sans"/>
                <a:cs typeface="Albert Sans"/>
                <a:sym typeface="Albert Sans"/>
              </a:rPr>
              <a:t>Apa persamaan dan perbedaan dari 3 website tersebut. (1 slide)</a:t>
            </a:r>
            <a:endParaRPr sz="15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5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s" sz="1500">
                <a:solidFill>
                  <a:schemeClr val="dk1"/>
                </a:solidFill>
                <a:latin typeface="Albert Sans"/>
                <a:ea typeface="Albert Sans"/>
                <a:cs typeface="Albert Sans"/>
                <a:sym typeface="Albert Sans"/>
              </a:rPr>
              <a:t>Kumpulkan dengan: WFP_Week1_NRP.pdf</a:t>
            </a:r>
            <a:endParaRPr sz="15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500">
              <a:solidFill>
                <a:schemeClr val="dk1"/>
              </a:solidFill>
              <a:latin typeface="Albert Sans"/>
              <a:ea typeface="Albert Sans"/>
              <a:cs typeface="Albert Sans"/>
              <a:sym typeface="Albert Sans"/>
            </a:endParaRPr>
          </a:p>
        </p:txBody>
      </p:sp>
      <p:sp>
        <p:nvSpPr>
          <p:cNvPr id="551" name="Google Shape;551;p74"/>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2900">
                <a:solidFill>
                  <a:srgbClr val="000090"/>
                </a:solidFill>
                <a:latin typeface="Arial"/>
                <a:ea typeface="Arial"/>
                <a:cs typeface="Arial"/>
                <a:sym typeface="Arial"/>
              </a:rPr>
              <a:t>Rangkuman Aktivitas Pembelajaran Week 1</a:t>
            </a:r>
            <a:endParaRPr>
              <a:solidFill>
                <a:srgbClr val="0012A2"/>
              </a:solidFill>
              <a:latin typeface="Figtree"/>
              <a:ea typeface="Figtree"/>
              <a:cs typeface="Figtree"/>
              <a:sym typeface="Figtree"/>
            </a:endParaRPr>
          </a:p>
        </p:txBody>
      </p:sp>
      <p:sp>
        <p:nvSpPr>
          <p:cNvPr id="552" name="Google Shape;552;p7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txBox="1"/>
          <p:nvPr>
            <p:ph type="title"/>
          </p:nvPr>
        </p:nvSpPr>
        <p:spPr>
          <a:xfrm>
            <a:off x="0" y="2466400"/>
            <a:ext cx="9144000" cy="48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Thanks.</a:t>
            </a:r>
            <a:endParaRPr sz="7200">
              <a:solidFill>
                <a:schemeClr val="lt1"/>
              </a:solidFill>
              <a:latin typeface="Figtree"/>
              <a:ea typeface="Figtree"/>
              <a:cs typeface="Figtree"/>
              <a:sym typeface="Figtree"/>
            </a:endParaRPr>
          </a:p>
        </p:txBody>
      </p:sp>
      <p:sp>
        <p:nvSpPr>
          <p:cNvPr id="558" name="Google Shape;558;p7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s"/>
              <a:t>‹#›</a:t>
            </a:fld>
            <a:endParaRPr/>
          </a:p>
        </p:txBody>
      </p:sp>
      <p:sp>
        <p:nvSpPr>
          <p:cNvPr id="559" name="Google Shape;559;p75"/>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Bentuk Perkuliahan: Kombinasi antara PDF materi, Video Penjelasan (opsional) &amp; Sesi Demonstrasi/Tanya Jawab</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Setiap sesi pertemuan terdapat materi yang pasti dipergunakan untuk project</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Studi kasus dalam kelas mendukung project anda. Anda wajib mengikuti step-by-step yang ada</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Perkuliahan 1 minggu 1x dengan durasi 150 menit sesuai dengan jam kuliah</a:t>
            </a:r>
            <a:endParaRPr sz="1800">
              <a:solidFill>
                <a:schemeClr val="dk1"/>
              </a:solidFill>
              <a:latin typeface="Albert Sans"/>
              <a:ea typeface="Albert Sans"/>
              <a:cs typeface="Albert Sans"/>
              <a:sym typeface="Albert Sans"/>
            </a:endParaRPr>
          </a:p>
          <a:p>
            <a:pPr indent="-342900" lvl="0" marL="457200" rtl="0" algn="l">
              <a:spcBef>
                <a:spcPts val="0"/>
              </a:spcBef>
              <a:spcAft>
                <a:spcPts val="0"/>
              </a:spcAft>
              <a:buClr>
                <a:schemeClr val="dk1"/>
              </a:buClr>
              <a:buSzPts val="1800"/>
              <a:buFont typeface="Albert Sans"/>
              <a:buChar char="●"/>
            </a:pPr>
            <a:r>
              <a:rPr lang="es" sz="1800">
                <a:solidFill>
                  <a:schemeClr val="dk1"/>
                </a:solidFill>
                <a:latin typeface="Albert Sans"/>
                <a:ea typeface="Albert Sans"/>
                <a:cs typeface="Albert Sans"/>
                <a:sym typeface="Albert Sans"/>
              </a:rPr>
              <a:t>Bila ada penyesuaian waktu kuliah, akan dihubungi melalui email atau Grup Kelas masing-masing</a:t>
            </a:r>
            <a:endParaRPr sz="1800">
              <a:solidFill>
                <a:schemeClr val="dk1"/>
              </a:solidFill>
              <a:latin typeface="Albert Sans"/>
              <a:ea typeface="Albert Sans"/>
              <a:cs typeface="Albert Sans"/>
              <a:sym typeface="Albert Sans"/>
            </a:endParaRPr>
          </a:p>
        </p:txBody>
      </p:sp>
      <p:sp>
        <p:nvSpPr>
          <p:cNvPr id="259" name="Google Shape;259;p32"/>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800">
                <a:solidFill>
                  <a:srgbClr val="000090"/>
                </a:solidFill>
                <a:latin typeface="Arial"/>
                <a:ea typeface="Arial"/>
                <a:cs typeface="Arial"/>
                <a:sym typeface="Arial"/>
              </a:rPr>
              <a:t>Sesi</a:t>
            </a:r>
            <a:endParaRPr sz="3200">
              <a:solidFill>
                <a:srgbClr val="0012A2"/>
              </a:solidFill>
              <a:latin typeface="Figtree"/>
              <a:ea typeface="Figtree"/>
              <a:cs typeface="Figtree"/>
              <a:sym typeface="Figtree"/>
            </a:endParaRPr>
          </a:p>
        </p:txBody>
      </p:sp>
      <p:sp>
        <p:nvSpPr>
          <p:cNvPr id="260" name="Google Shape;260;p32"/>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783525" y="697700"/>
            <a:ext cx="7618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Mid-Term Lesson Plan</a:t>
            </a:r>
            <a:endParaRPr/>
          </a:p>
        </p:txBody>
      </p:sp>
      <p:graphicFrame>
        <p:nvGraphicFramePr>
          <p:cNvPr id="266" name="Google Shape;266;p33"/>
          <p:cNvGraphicFramePr/>
          <p:nvPr/>
        </p:nvGraphicFramePr>
        <p:xfrm>
          <a:off x="1260138" y="1091310"/>
          <a:ext cx="3000000" cy="3000000"/>
        </p:xfrm>
        <a:graphic>
          <a:graphicData uri="http://schemas.openxmlformats.org/drawingml/2006/table">
            <a:tbl>
              <a:tblPr>
                <a:noFill/>
                <a:tableStyleId>{0459950C-CA24-4BB0-9A8F-F561A20406F4}</a:tableStyleId>
              </a:tblPr>
              <a:tblGrid>
                <a:gridCol w="975900"/>
                <a:gridCol w="3163775"/>
                <a:gridCol w="2484050"/>
              </a:tblGrid>
              <a:tr h="411475">
                <a:tc>
                  <a:txBody>
                    <a:bodyPr/>
                    <a:lstStyle/>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EFEFEF">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Topics</a:t>
                      </a:r>
                      <a:endParaRPr b="1" sz="900" u="none" cap="none" strike="noStrike">
                        <a:solidFill>
                          <a:schemeClr val="lt1"/>
                        </a:solidFill>
                        <a:latin typeface="Albert Sans"/>
                        <a:ea typeface="Albert Sans"/>
                        <a:cs typeface="Albert Sans"/>
                        <a:sym typeface="Albert Sans"/>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7625">
                      <a:solidFill>
                        <a:srgbClr val="7F8C8D"/>
                      </a:solidFill>
                      <a:prstDash val="solid"/>
                      <a:round/>
                      <a:headEnd len="sm" w="sm" type="none"/>
                      <a:tailEnd len="sm" w="sm" type="none"/>
                    </a:lnB>
                    <a:solidFill>
                      <a:srgbClr val="04317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Activity</a:t>
                      </a:r>
                      <a:endParaRPr b="1" sz="1200" u="none" cap="none" strike="noStrike">
                        <a:solidFill>
                          <a:schemeClr val="lt1"/>
                        </a:solidFill>
                        <a:latin typeface="Albert Sans"/>
                        <a:ea typeface="Albert Sans"/>
                        <a:cs typeface="Albert Sans"/>
                        <a:sym typeface="Albert Sans"/>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043170"/>
                      </a:solidFill>
                      <a:prstDash val="solid"/>
                      <a:round/>
                      <a:headEnd len="sm" w="sm" type="none"/>
                      <a:tailEnd len="sm" w="sm" type="none"/>
                    </a:lnB>
                    <a:solidFill>
                      <a:srgbClr val="043170"/>
                    </a:solidFill>
                  </a:tcPr>
                </a:tc>
              </a:tr>
              <a:tr h="3061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1</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Pengenalan Web Framework dan Alat Bantu Pengembangan</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4522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2</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Routing dan View</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8F8F8"/>
                    </a:solidFill>
                  </a:tcPr>
                </a:tc>
                <a:tc>
                  <a:txBody>
                    <a:bodyPr/>
                    <a:lstStyle/>
                    <a:p>
                      <a:pPr indent="0" lvl="0" marL="0" rtl="0" algn="l">
                        <a:spcBef>
                          <a:spcPts val="0"/>
                        </a:spcBef>
                        <a:spcAft>
                          <a:spcPts val="0"/>
                        </a:spcAft>
                        <a:buNone/>
                      </a:pPr>
                      <a:r>
                        <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4522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3</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Migration, Seeder, Database Connection</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1000">
                          <a:latin typeface="Albert Sans Medium"/>
                          <a:ea typeface="Albert Sans Medium"/>
                          <a:cs typeface="Albert Sans Medium"/>
                          <a:sym typeface="Albert Sans Medium"/>
                        </a:rPr>
                        <a:t>Quiz - CPMK 1,2</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4</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Controller, View, Query non Parameter</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5</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Controller, View Query Berparameter dan Eloquent Sederhana</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6</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Penggunaan Template</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8F8F8"/>
                    </a:solidFill>
                  </a:tcPr>
                </a:tc>
                <a:tc>
                  <a:txBody>
                    <a:bodyPr/>
                    <a:lstStyle/>
                    <a:p>
                      <a:pPr indent="0" lvl="0" marL="0" rtl="0" algn="l">
                        <a:spcBef>
                          <a:spcPts val="0"/>
                        </a:spcBef>
                        <a:spcAft>
                          <a:spcPts val="0"/>
                        </a:spcAft>
                        <a:buNone/>
                      </a:pPr>
                      <a:r>
                        <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7</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100">
                          <a:latin typeface="Albert Sans SemiBold"/>
                          <a:ea typeface="Albert Sans SemiBold"/>
                          <a:cs typeface="Albert Sans SemiBold"/>
                          <a:sym typeface="Albert Sans SemiBold"/>
                        </a:rPr>
                        <a:t>Penggunaan JQuery Ajax</a:t>
                      </a:r>
                      <a:endParaRPr sz="11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s" sz="1000">
                          <a:latin typeface="Albert Sans Medium"/>
                          <a:ea typeface="Albert Sans Medium"/>
                          <a:cs typeface="Albert Sans Medium"/>
                          <a:sym typeface="Albert Sans Medium"/>
                        </a:rPr>
                        <a:t>Pengumpulan Progress - Progress template untuk Dashboard dan Laporan</a:t>
                      </a:r>
                      <a:endParaRPr sz="1000">
                        <a:latin typeface="Albert Sans Medium"/>
                        <a:ea typeface="Albert Sans Medium"/>
                        <a:cs typeface="Albert Sans Medium"/>
                        <a:sym typeface="Albert Sans Medium"/>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bl>
          </a:graphicData>
        </a:graphic>
      </p:graphicFrame>
      <p:sp>
        <p:nvSpPr>
          <p:cNvPr id="267" name="Google Shape;267;p33"/>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chemeClr val="lt1"/>
                </a:solidFill>
                <a:latin typeface="Albert Sans"/>
                <a:ea typeface="Albert Sans"/>
                <a:cs typeface="Albert Sans"/>
                <a:sym typeface="Albert Sans"/>
              </a:rPr>
              <a:t>Informatics Engineering</a:t>
            </a:r>
            <a:r>
              <a:rPr lang="es" sz="1000">
                <a:solidFill>
                  <a:schemeClr val="lt1"/>
                </a:solidFill>
                <a:latin typeface="Albert Sans"/>
                <a:ea typeface="Albert Sans"/>
                <a:cs typeface="Albert Sans"/>
                <a:sym typeface="Albert Sans"/>
              </a:rPr>
              <a:t> | </a:t>
            </a:r>
            <a:r>
              <a:rPr b="0" i="0" lang="es" sz="1000" u="none" cap="none" strike="noStrike">
                <a:solidFill>
                  <a:schemeClr val="lt1"/>
                </a:solidFill>
                <a:latin typeface="Albert Sans"/>
                <a:ea typeface="Albert Sans"/>
                <a:cs typeface="Albert Sans"/>
                <a:sym typeface="Albert Sans"/>
              </a:rPr>
              <a:t>Universitas Surabaya</a:t>
            </a:r>
            <a:endParaRPr b="0" i="0" sz="1000" u="none" cap="none" strike="noStrike">
              <a:solidFill>
                <a:schemeClr val="lt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783525" y="697700"/>
            <a:ext cx="7618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Final-Term Lesson Plan</a:t>
            </a:r>
            <a:endParaRPr/>
          </a:p>
        </p:txBody>
      </p:sp>
      <p:graphicFrame>
        <p:nvGraphicFramePr>
          <p:cNvPr id="273" name="Google Shape;273;p34"/>
          <p:cNvGraphicFramePr/>
          <p:nvPr/>
        </p:nvGraphicFramePr>
        <p:xfrm>
          <a:off x="1200750" y="1327360"/>
          <a:ext cx="3000000" cy="3000000"/>
        </p:xfrm>
        <a:graphic>
          <a:graphicData uri="http://schemas.openxmlformats.org/drawingml/2006/table">
            <a:tbl>
              <a:tblPr>
                <a:noFill/>
                <a:tableStyleId>{0459950C-CA24-4BB0-9A8F-F561A20406F4}</a:tableStyleId>
              </a:tblPr>
              <a:tblGrid>
                <a:gridCol w="975900"/>
                <a:gridCol w="3163775"/>
                <a:gridCol w="2484050"/>
              </a:tblGrid>
              <a:tr h="411475">
                <a:tc>
                  <a:txBody>
                    <a:bodyPr/>
                    <a:lstStyle/>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EFEFEF">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Topics</a:t>
                      </a:r>
                      <a:endParaRPr b="1" sz="900" u="none" cap="none" strike="noStrike">
                        <a:solidFill>
                          <a:schemeClr val="lt1"/>
                        </a:solidFill>
                        <a:latin typeface="Albert Sans"/>
                        <a:ea typeface="Albert Sans"/>
                        <a:cs typeface="Albert Sans"/>
                        <a:sym typeface="Albert Sans"/>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7625">
                      <a:solidFill>
                        <a:srgbClr val="7F8C8D"/>
                      </a:solidFill>
                      <a:prstDash val="solid"/>
                      <a:round/>
                      <a:headEnd len="sm" w="sm" type="none"/>
                      <a:tailEnd len="sm" w="sm" type="none"/>
                    </a:lnB>
                    <a:solidFill>
                      <a:srgbClr val="04317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latin typeface="Albert Sans"/>
                          <a:ea typeface="Albert Sans"/>
                          <a:cs typeface="Albert Sans"/>
                          <a:sym typeface="Albert Sans"/>
                        </a:rPr>
                        <a:t>Activity</a:t>
                      </a:r>
                      <a:endParaRPr b="1" sz="1200" u="none" cap="none" strike="noStrike">
                        <a:solidFill>
                          <a:schemeClr val="lt1"/>
                        </a:solidFill>
                        <a:latin typeface="Albert Sans"/>
                        <a:ea typeface="Albert Sans"/>
                        <a:cs typeface="Albert Sans"/>
                        <a:sym typeface="Albert Sans"/>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043170"/>
                      </a:solidFill>
                      <a:prstDash val="solid"/>
                      <a:round/>
                      <a:headEnd len="sm" w="sm" type="none"/>
                      <a:tailEnd len="sm" w="sm" type="none"/>
                    </a:lnB>
                    <a:solidFill>
                      <a:srgbClr val="043170"/>
                    </a:solidFill>
                  </a:tcPr>
                </a:tc>
              </a:tr>
              <a:tr h="306100">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8</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Mekanisme Submit Data</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8F8F8"/>
                    </a:solidFill>
                  </a:tcPr>
                </a:tc>
                <a:tc>
                  <a:txBody>
                    <a:bodyPr/>
                    <a:lstStyle/>
                    <a:p>
                      <a:pPr indent="0" lvl="0" marL="0" rtl="0" algn="l">
                        <a:spcBef>
                          <a:spcPts val="0"/>
                        </a:spcBef>
                        <a:spcAft>
                          <a:spcPts val="0"/>
                        </a:spcAft>
                        <a:buNone/>
                      </a:pPr>
                      <a:r>
                        <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452225">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9</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Mekanisme Update dan Delete Data</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452225">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10</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Create Retrieve Update Delete (CRUD) with Interactive UI</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11</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Create Retrieve Update Delete (CRUD) with Interactive UI</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12</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Autentikasi dan Otorisasi.</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s"/>
                        <a:t>Quiz - CPMK 3,4</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13</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Fitur Lanjutan Teknis Framework 1</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8F8F8"/>
                    </a:solidFill>
                  </a:tcPr>
                </a:tc>
                <a:tc>
                  <a:txBody>
                    <a:bodyPr/>
                    <a:lstStyle/>
                    <a:p>
                      <a:pPr indent="0" lvl="0" marL="0" rtl="0" algn="l">
                        <a:spcBef>
                          <a:spcPts val="0"/>
                        </a:spcBef>
                        <a:spcAft>
                          <a:spcPts val="0"/>
                        </a:spcAft>
                        <a:buNone/>
                      </a:pPr>
                      <a:r>
                        <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r h="350500">
                <a:tc>
                  <a:txBody>
                    <a:bodyPr/>
                    <a:lstStyle/>
                    <a:p>
                      <a:pPr indent="0" lvl="0" marL="0" marR="0" rtl="0" algn="ctr">
                        <a:lnSpc>
                          <a:spcPct val="100000"/>
                        </a:lnSpc>
                        <a:spcBef>
                          <a:spcPts val="0"/>
                        </a:spcBef>
                        <a:spcAft>
                          <a:spcPts val="0"/>
                        </a:spcAft>
                        <a:buClr>
                          <a:srgbClr val="000000"/>
                        </a:buClr>
                        <a:buSzPts val="1400"/>
                        <a:buFont typeface="Arial"/>
                        <a:buNone/>
                      </a:pPr>
                      <a:r>
                        <a:rPr b="1" lang="es">
                          <a:solidFill>
                            <a:schemeClr val="lt1"/>
                          </a:solidFill>
                          <a:latin typeface="Albert Sans"/>
                          <a:ea typeface="Albert Sans"/>
                          <a:cs typeface="Albert Sans"/>
                          <a:sym typeface="Albert Sans"/>
                        </a:rPr>
                        <a:t>14</a:t>
                      </a:r>
                      <a:endParaRPr b="1" sz="1400" u="none" cap="none" strike="noStrike">
                        <a:solidFill>
                          <a:schemeClr val="lt1"/>
                        </a:solidFill>
                        <a:latin typeface="Albert Sans"/>
                        <a:ea typeface="Albert Sans"/>
                        <a:cs typeface="Albert Sans"/>
                        <a:sym typeface="Albert Sans"/>
                      </a:endParaRPr>
                    </a:p>
                  </a:txBody>
                  <a:tcPr marT="68575" marB="68575" marR="91425" marL="91425" anchor="ctr">
                    <a:lnL cap="flat" cmpd="sng" w="9525">
                      <a:solidFill>
                        <a:srgbClr val="312E2F">
                          <a:alpha val="0"/>
                        </a:srgbClr>
                      </a:solidFill>
                      <a:prstDash val="solid"/>
                      <a:round/>
                      <a:headEnd len="sm" w="sm" type="none"/>
                      <a:tailEnd len="sm" w="sm" type="none"/>
                    </a:lnL>
                    <a:lnR cap="flat" cmpd="sng" w="7625">
                      <a:solidFill>
                        <a:srgbClr val="7F8C8D"/>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rgbClr val="043170"/>
                    </a:solidFill>
                  </a:tcPr>
                </a:tc>
                <a:tc>
                  <a:txBody>
                    <a:bodyPr/>
                    <a:lstStyle/>
                    <a:p>
                      <a:pPr indent="0" lvl="0" marL="0" rtl="0" algn="ctr">
                        <a:lnSpc>
                          <a:spcPct val="115000"/>
                        </a:lnSpc>
                        <a:spcBef>
                          <a:spcPts val="0"/>
                        </a:spcBef>
                        <a:spcAft>
                          <a:spcPts val="0"/>
                        </a:spcAft>
                        <a:buNone/>
                      </a:pPr>
                      <a:r>
                        <a:rPr lang="es" sz="1200">
                          <a:latin typeface="Albert Sans SemiBold"/>
                          <a:ea typeface="Albert Sans SemiBold"/>
                          <a:cs typeface="Albert Sans SemiBold"/>
                          <a:sym typeface="Albert Sans SemiBold"/>
                        </a:rPr>
                        <a:t>Fitur Lanjutan Teknis Framework 2</a:t>
                      </a:r>
                      <a:endParaRPr sz="1200">
                        <a:latin typeface="Albert Sans SemiBold"/>
                        <a:ea typeface="Albert Sans SemiBold"/>
                        <a:cs typeface="Albert Sans SemiBold"/>
                        <a:sym typeface="Albert Sans SemiBold"/>
                      </a:endParaRPr>
                    </a:p>
                  </a:txBody>
                  <a:tcPr marT="19050" marB="19050" marR="28575" marL="28575" anchor="b">
                    <a:lnL cap="flat" cmpd="sng" w="7625">
                      <a:solidFill>
                        <a:srgbClr val="7F8C8D"/>
                      </a:solidFill>
                      <a:prstDash val="solid"/>
                      <a:round/>
                      <a:headEnd len="sm" w="sm" type="none"/>
                      <a:tailEnd len="sm" w="sm" type="none"/>
                    </a:lnL>
                    <a:lnR cap="flat" cmpd="sng" w="7625">
                      <a:solidFill>
                        <a:srgbClr val="7F8C8D"/>
                      </a:solidFill>
                      <a:prstDash val="solid"/>
                      <a:round/>
                      <a:headEnd len="sm" w="sm" type="none"/>
                      <a:tailEnd len="sm" w="sm" type="none"/>
                    </a:lnR>
                    <a:lnT cap="flat" cmpd="sng" w="7625">
                      <a:solidFill>
                        <a:srgbClr val="7F8C8D"/>
                      </a:solidFill>
                      <a:prstDash val="solid"/>
                      <a:round/>
                      <a:headEnd len="sm" w="sm" type="none"/>
                      <a:tailEnd len="sm" w="sm" type="none"/>
                    </a:lnT>
                    <a:lnB cap="flat" cmpd="sng" w="7625">
                      <a:solidFill>
                        <a:srgbClr val="7F8C8D"/>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s"/>
                        <a:t>Quiz - CPMK 5</a:t>
                      </a:r>
                      <a:endParaRPr/>
                    </a:p>
                  </a:txBody>
                  <a:tcPr marT="68575" marB="68575" marR="91425" marL="91425" anchor="ctr">
                    <a:lnL cap="flat" cmpd="sng" w="7625">
                      <a:solidFill>
                        <a:srgbClr val="7F8C8D"/>
                      </a:solidFill>
                      <a:prstDash val="solid"/>
                      <a:round/>
                      <a:headEnd len="sm" w="sm" type="none"/>
                      <a:tailEnd len="sm" w="sm" type="none"/>
                    </a:lnL>
                    <a:lnR cap="flat" cmpd="sng" w="9525">
                      <a:solidFill>
                        <a:srgbClr val="043170"/>
                      </a:solidFill>
                      <a:prstDash val="solid"/>
                      <a:round/>
                      <a:headEnd len="sm" w="sm" type="none"/>
                      <a:tailEnd len="sm" w="sm" type="none"/>
                    </a:lnR>
                    <a:lnT cap="flat" cmpd="sng" w="9525">
                      <a:solidFill>
                        <a:srgbClr val="043170"/>
                      </a:solidFill>
                      <a:prstDash val="solid"/>
                      <a:round/>
                      <a:headEnd len="sm" w="sm" type="none"/>
                      <a:tailEnd len="sm" w="sm" type="none"/>
                    </a:lnT>
                    <a:lnB cap="flat" cmpd="sng" w="9525">
                      <a:solidFill>
                        <a:srgbClr val="043170"/>
                      </a:solidFill>
                      <a:prstDash val="solid"/>
                      <a:round/>
                      <a:headEnd len="sm" w="sm" type="none"/>
                      <a:tailEnd len="sm" w="sm" type="none"/>
                    </a:lnB>
                    <a:solidFill>
                      <a:srgbClr val="C9DAF8"/>
                    </a:solidFill>
                  </a:tcPr>
                </a:tc>
              </a:tr>
            </a:tbl>
          </a:graphicData>
        </a:graphic>
      </p:graphicFrame>
      <p:sp>
        <p:nvSpPr>
          <p:cNvPr id="274" name="Google Shape;274;p34"/>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chemeClr val="lt1"/>
                </a:solidFill>
                <a:latin typeface="Albert Sans"/>
                <a:ea typeface="Albert Sans"/>
                <a:cs typeface="Albert Sans"/>
                <a:sym typeface="Albert Sans"/>
              </a:rPr>
              <a:t>Informatics Engineering</a:t>
            </a:r>
            <a:r>
              <a:rPr lang="es" sz="1000">
                <a:solidFill>
                  <a:schemeClr val="lt1"/>
                </a:solidFill>
                <a:latin typeface="Albert Sans"/>
                <a:ea typeface="Albert Sans"/>
                <a:cs typeface="Albert Sans"/>
                <a:sym typeface="Albert Sans"/>
              </a:rPr>
              <a:t> | </a:t>
            </a:r>
            <a:r>
              <a:rPr b="0" i="0" lang="es" sz="1000" u="none" cap="none" strike="noStrike">
                <a:solidFill>
                  <a:schemeClr val="lt1"/>
                </a:solidFill>
                <a:latin typeface="Albert Sans"/>
                <a:ea typeface="Albert Sans"/>
                <a:cs typeface="Albert Sans"/>
                <a:sym typeface="Albert Sans"/>
              </a:rPr>
              <a:t>Universitas Surabaya</a:t>
            </a:r>
            <a:endParaRPr b="0" i="0" sz="1000" u="none" cap="none" strike="noStrike">
              <a:solidFill>
                <a:schemeClr val="lt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783525" y="697700"/>
            <a:ext cx="7618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Evaluation</a:t>
            </a:r>
            <a:endParaRPr/>
          </a:p>
        </p:txBody>
      </p:sp>
      <p:sp>
        <p:nvSpPr>
          <p:cNvPr id="280" name="Google Shape;280;p35"/>
          <p:cNvSpPr txBox="1"/>
          <p:nvPr/>
        </p:nvSpPr>
        <p:spPr>
          <a:xfrm>
            <a:off x="763375" y="1287500"/>
            <a:ext cx="7688100" cy="31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chemeClr val="lt2"/>
                </a:solidFill>
                <a:latin typeface="Albert Sans"/>
                <a:ea typeface="Albert Sans"/>
                <a:cs typeface="Albert Sans"/>
                <a:sym typeface="Albert Sans"/>
              </a:rPr>
              <a:t>UTS  - Menguji CPMK 1,2,3 dalam studi kasus dan analisis coding secara individu</a:t>
            </a:r>
            <a:endParaRPr b="1" sz="1700">
              <a:solidFill>
                <a:schemeClr val="lt2"/>
              </a:solidFill>
              <a:latin typeface="Albert Sans"/>
              <a:ea typeface="Albert Sans"/>
              <a:cs typeface="Albert Sans"/>
              <a:sym typeface="Albert Sans"/>
            </a:endParaRPr>
          </a:p>
          <a:p>
            <a:pPr indent="0" lvl="0" marL="0" rtl="0" algn="l">
              <a:spcBef>
                <a:spcPts val="0"/>
              </a:spcBef>
              <a:spcAft>
                <a:spcPts val="0"/>
              </a:spcAft>
              <a:buNone/>
            </a:pPr>
            <a:r>
              <a:rPr b="1" lang="es" sz="1700">
                <a:solidFill>
                  <a:schemeClr val="lt2"/>
                </a:solidFill>
                <a:latin typeface="Albert Sans"/>
                <a:ea typeface="Albert Sans"/>
                <a:cs typeface="Albert Sans"/>
                <a:sym typeface="Albert Sans"/>
              </a:rPr>
              <a:t>UAS  - Project dalam menerapkan studi kasus </a:t>
            </a:r>
            <a:endParaRPr b="1" sz="1700">
              <a:solidFill>
                <a:schemeClr val="lt2"/>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idx="4294967295" type="body"/>
          </p:nvPr>
        </p:nvSpPr>
        <p:spPr>
          <a:xfrm>
            <a:off x="538625" y="1319650"/>
            <a:ext cx="8002800" cy="3238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lbert Sans"/>
              <a:buChar char="●"/>
            </a:pPr>
            <a:r>
              <a:rPr lang="es" sz="2400">
                <a:solidFill>
                  <a:schemeClr val="dk1"/>
                </a:solidFill>
                <a:latin typeface="Albert Sans"/>
                <a:ea typeface="Albert Sans"/>
                <a:cs typeface="Albert Sans"/>
                <a:sym typeface="Albert Sans"/>
              </a:rPr>
              <a:t>Daniel Hary P</a:t>
            </a:r>
            <a:endParaRPr sz="2400">
              <a:solidFill>
                <a:schemeClr val="dk1"/>
              </a:solidFill>
              <a:latin typeface="Albert Sans"/>
              <a:ea typeface="Albert Sans"/>
              <a:cs typeface="Albert Sans"/>
              <a:sym typeface="Albert Sans"/>
            </a:endParaRPr>
          </a:p>
          <a:p>
            <a:pPr indent="-381000" lvl="0" marL="457200" rtl="0" algn="l">
              <a:spcBef>
                <a:spcPts val="0"/>
              </a:spcBef>
              <a:spcAft>
                <a:spcPts val="0"/>
              </a:spcAft>
              <a:buClr>
                <a:schemeClr val="dk1"/>
              </a:buClr>
              <a:buSzPts val="2400"/>
              <a:buFont typeface="Albert Sans"/>
              <a:buChar char="●"/>
            </a:pPr>
            <a:r>
              <a:rPr lang="es" sz="2400">
                <a:solidFill>
                  <a:schemeClr val="dk1"/>
                </a:solidFill>
                <a:latin typeface="Albert Sans"/>
                <a:ea typeface="Albert Sans"/>
                <a:cs typeface="Albert Sans"/>
                <a:sym typeface="Albert Sans"/>
              </a:rPr>
              <a:t>Daniel Soesanto</a:t>
            </a:r>
            <a:endParaRPr sz="2400">
              <a:solidFill>
                <a:schemeClr val="dk1"/>
              </a:solidFill>
              <a:latin typeface="Albert Sans"/>
              <a:ea typeface="Albert Sans"/>
              <a:cs typeface="Albert Sans"/>
              <a:sym typeface="Albert Sans"/>
            </a:endParaRPr>
          </a:p>
          <a:p>
            <a:pPr indent="-381000" lvl="0" marL="457200" rtl="0" algn="l">
              <a:spcBef>
                <a:spcPts val="0"/>
              </a:spcBef>
              <a:spcAft>
                <a:spcPts val="0"/>
              </a:spcAft>
              <a:buClr>
                <a:schemeClr val="dk1"/>
              </a:buClr>
              <a:buSzPts val="2400"/>
              <a:buFont typeface="Albert Sans"/>
              <a:buChar char="●"/>
            </a:pPr>
            <a:r>
              <a:rPr lang="es" sz="2400">
                <a:solidFill>
                  <a:schemeClr val="dk1"/>
                </a:solidFill>
                <a:latin typeface="Albert Sans"/>
                <a:ea typeface="Albert Sans"/>
                <a:cs typeface="Albert Sans"/>
                <a:sym typeface="Albert Sans"/>
              </a:rPr>
              <a:t>Evan K</a:t>
            </a:r>
            <a:endParaRPr sz="2400">
              <a:solidFill>
                <a:schemeClr val="dk1"/>
              </a:solidFill>
              <a:latin typeface="Albert Sans"/>
              <a:ea typeface="Albert Sans"/>
              <a:cs typeface="Albert Sans"/>
              <a:sym typeface="Albert Sans"/>
            </a:endParaRPr>
          </a:p>
          <a:p>
            <a:pPr indent="-381000" lvl="0" marL="457200" rtl="0" algn="l">
              <a:spcBef>
                <a:spcPts val="0"/>
              </a:spcBef>
              <a:spcAft>
                <a:spcPts val="0"/>
              </a:spcAft>
              <a:buClr>
                <a:schemeClr val="dk1"/>
              </a:buClr>
              <a:buSzPts val="2400"/>
              <a:buFont typeface="Albert Sans"/>
              <a:buChar char="●"/>
            </a:pPr>
            <a:r>
              <a:rPr lang="es" sz="2400">
                <a:solidFill>
                  <a:schemeClr val="dk1"/>
                </a:solidFill>
                <a:latin typeface="Albert Sans"/>
                <a:ea typeface="Albert Sans"/>
                <a:cs typeface="Albert Sans"/>
                <a:sym typeface="Albert Sans"/>
              </a:rPr>
              <a:t>Felix Handani</a:t>
            </a:r>
            <a:endParaRPr sz="2400">
              <a:solidFill>
                <a:schemeClr val="dk1"/>
              </a:solidFill>
              <a:latin typeface="Albert Sans"/>
              <a:ea typeface="Albert Sans"/>
              <a:cs typeface="Albert Sans"/>
              <a:sym typeface="Albert Sans"/>
            </a:endParaRPr>
          </a:p>
        </p:txBody>
      </p:sp>
      <p:sp>
        <p:nvSpPr>
          <p:cNvPr id="286" name="Google Shape;286;p36"/>
          <p:cNvSpPr txBox="1"/>
          <p:nvPr>
            <p:ph idx="4294967295" type="title"/>
          </p:nvPr>
        </p:nvSpPr>
        <p:spPr>
          <a:xfrm>
            <a:off x="538625" y="76750"/>
            <a:ext cx="6044100" cy="91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s" sz="4800">
                <a:solidFill>
                  <a:srgbClr val="000090"/>
                </a:solidFill>
                <a:latin typeface="Arial"/>
                <a:ea typeface="Arial"/>
                <a:cs typeface="Arial"/>
                <a:sym typeface="Arial"/>
              </a:rPr>
              <a:t>Dosen Pengajar</a:t>
            </a:r>
            <a:endParaRPr sz="3200">
              <a:solidFill>
                <a:srgbClr val="0012A2"/>
              </a:solidFill>
              <a:latin typeface="Figtree"/>
              <a:ea typeface="Figtree"/>
              <a:cs typeface="Figtree"/>
              <a:sym typeface="Figtree"/>
            </a:endParaRPr>
          </a:p>
        </p:txBody>
      </p:sp>
      <p:sp>
        <p:nvSpPr>
          <p:cNvPr id="287" name="Google Shape;287;p36"/>
          <p:cNvSpPr txBox="1"/>
          <p:nvPr/>
        </p:nvSpPr>
        <p:spPr>
          <a:xfrm>
            <a:off x="5809943" y="4825868"/>
            <a:ext cx="3015300" cy="2175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s" sz="1000" u="none" cap="none" strike="noStrike">
                <a:solidFill>
                  <a:srgbClr val="0012A2"/>
                </a:solidFill>
                <a:latin typeface="Albert Sans"/>
                <a:ea typeface="Albert Sans"/>
                <a:cs typeface="Albert Sans"/>
                <a:sym typeface="Albert Sans"/>
              </a:rPr>
              <a:t>Informatics Engineering</a:t>
            </a:r>
            <a:r>
              <a:rPr lang="es" sz="1000">
                <a:solidFill>
                  <a:srgbClr val="0012A2"/>
                </a:solidFill>
                <a:latin typeface="Albert Sans"/>
                <a:ea typeface="Albert Sans"/>
                <a:cs typeface="Albert Sans"/>
                <a:sym typeface="Albert Sans"/>
              </a:rPr>
              <a:t> | </a:t>
            </a:r>
            <a:r>
              <a:rPr b="0" i="0" lang="es" sz="1000" u="none" cap="none" strike="noStrike">
                <a:solidFill>
                  <a:srgbClr val="0012A2"/>
                </a:solidFill>
                <a:latin typeface="Albert Sans"/>
                <a:ea typeface="Albert Sans"/>
                <a:cs typeface="Albert Sans"/>
                <a:sym typeface="Albert Sans"/>
              </a:rPr>
              <a:t>Universitas Surabaya</a:t>
            </a:r>
            <a:endParaRPr b="0" i="0" sz="1000" u="none" cap="none" strike="noStrike">
              <a:solidFill>
                <a:srgbClr val="0012A2"/>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